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BATANG </a:t>
            </a:r>
            <a:r>
              <a:rPr lang="en-US" b="1" dirty="0"/>
              <a:t>TUBUH (ISI) PERATURAN PERUNDANG-UNDANGAN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ACHMAD AKMLUDDIN.MIP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2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103 KUHP yang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Bab I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Bab VII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perbuatan-perbuatan</a:t>
            </a:r>
            <a:r>
              <a:rPr lang="en-US" dirty="0"/>
              <a:t> yang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lain”;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53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1/3;Harus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maksimum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0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Hal </a:t>
            </a:r>
            <a:r>
              <a:rPr lang="en-US" b="1" dirty="0"/>
              <a:t>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: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delegasi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pelaksana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sanksi</a:t>
            </a:r>
            <a:r>
              <a:rPr lang="en-US" b="1" dirty="0"/>
              <a:t> </a:t>
            </a:r>
            <a:r>
              <a:rPr lang="en-US" b="1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selaku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perundang-undangan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PNS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weweangan</a:t>
            </a:r>
            <a:r>
              <a:rPr lang="en-US" dirty="0"/>
              <a:t> </a:t>
            </a:r>
            <a:r>
              <a:rPr lang="en-US" dirty="0" err="1"/>
              <a:t>menyidik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0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norma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Sanksi</a:t>
            </a:r>
            <a:r>
              <a:rPr lang="en-US" b="1" dirty="0"/>
              <a:t> ( </a:t>
            </a:r>
            <a:r>
              <a:rPr lang="en-US" b="1" dirty="0" err="1"/>
              <a:t>Huruf</a:t>
            </a:r>
            <a:r>
              <a:rPr lang="en-US" b="1" dirty="0"/>
              <a:t> 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( </a:t>
            </a:r>
            <a:r>
              <a:rPr lang="en-US" dirty="0" err="1"/>
              <a:t>Huruf</a:t>
            </a:r>
            <a:r>
              <a:rPr lang="en-US" dirty="0"/>
              <a:t> C.3 </a:t>
            </a:r>
            <a:r>
              <a:rPr lang="en-US" dirty="0" err="1"/>
              <a:t>dan</a:t>
            </a:r>
            <a:r>
              <a:rPr lang="en-US" dirty="0"/>
              <a:t> BAB V </a:t>
            </a:r>
            <a:r>
              <a:rPr lang="en-US" dirty="0" err="1"/>
              <a:t>pasal</a:t>
            </a:r>
            <a:r>
              <a:rPr lang="en-US" dirty="0"/>
              <a:t> 33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UU 10 </a:t>
            </a:r>
            <a:r>
              <a:rPr lang="en-US" dirty="0" err="1"/>
              <a:t>Tahun</a:t>
            </a:r>
            <a:r>
              <a:rPr lang="en-US" dirty="0"/>
              <a:t> 2004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Perda</a:t>
            </a:r>
            <a:r>
              <a:rPr lang="en-US" dirty="0"/>
              <a:t> (</a:t>
            </a:r>
            <a:r>
              <a:rPr lang="en-US" dirty="0" err="1"/>
              <a:t>huruf</a:t>
            </a:r>
            <a:r>
              <a:rPr lang="en-US" dirty="0"/>
              <a:t> 90 </a:t>
            </a:r>
            <a:r>
              <a:rPr lang="en-US" dirty="0" err="1"/>
              <a:t>Lampiran</a:t>
            </a:r>
            <a:r>
              <a:rPr lang="en-US" dirty="0"/>
              <a:t> UU </a:t>
            </a:r>
            <a:r>
              <a:rPr lang="en-US" dirty="0" err="1"/>
              <a:t>nomor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2004)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kurungan</a:t>
            </a:r>
            <a:r>
              <a:rPr lang="en-US" dirty="0"/>
              <a:t> </a:t>
            </a:r>
            <a:r>
              <a:rPr lang="en-US" dirty="0" err="1"/>
              <a:t>setinggi-tingginya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50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143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dan</a:t>
            </a:r>
            <a:r>
              <a:rPr lang="en-US" dirty="0"/>
              <a:t> (3) </a:t>
            </a:r>
            <a:endParaRPr lang="en-US" dirty="0" smtClean="0"/>
          </a:p>
          <a:p>
            <a:r>
              <a:rPr lang="en-US" dirty="0" smtClean="0"/>
              <a:t>UU </a:t>
            </a:r>
            <a:r>
              <a:rPr lang="en-US" dirty="0"/>
              <a:t>no.32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Daerah,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UU,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mereferSifat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,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 </a:t>
            </a:r>
            <a:r>
              <a:rPr lang="en-US" dirty="0" err="1"/>
              <a:t>AlternatifDapat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DKI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ayat</a:t>
            </a:r>
            <a:r>
              <a:rPr lang="en-US" dirty="0"/>
              <a:t> (1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65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103 KUHP yang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Bab I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Bab </a:t>
            </a:r>
            <a:r>
              <a:rPr lang="en-US" dirty="0"/>
              <a:t>VIII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perbuatan-perbuatan</a:t>
            </a:r>
            <a:r>
              <a:rPr lang="en-US" dirty="0"/>
              <a:t> yang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lain”Bab</a:t>
            </a:r>
            <a:r>
              <a:rPr lang="en-US" dirty="0"/>
              <a:t> I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smtClean="0"/>
              <a:t>Bab </a:t>
            </a:r>
            <a:r>
              <a:rPr lang="en-US" dirty="0"/>
              <a:t>VIII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53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1/3.Peraturan </a:t>
            </a:r>
            <a:r>
              <a:rPr lang="en-US" dirty="0" err="1"/>
              <a:t>perundang-undangan</a:t>
            </a:r>
            <a:r>
              <a:rPr lang="en-US" dirty="0"/>
              <a:t> lain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lain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 UU </a:t>
            </a:r>
            <a:r>
              <a:rPr lang="en-US" dirty="0" err="1"/>
              <a:t>nomor</a:t>
            </a:r>
            <a:r>
              <a:rPr lang="en-US" dirty="0"/>
              <a:t> 9 </a:t>
            </a:r>
            <a:r>
              <a:rPr lang="en-US" dirty="0" err="1"/>
              <a:t>Tahun</a:t>
            </a:r>
            <a:r>
              <a:rPr lang="en-US" dirty="0"/>
              <a:t> 1976 </a:t>
            </a:r>
            <a:r>
              <a:rPr lang="en-US" dirty="0" err="1"/>
              <a:t>menetapkan</a:t>
            </a:r>
            <a:r>
              <a:rPr lang="en-US" dirty="0"/>
              <a:t> “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37 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” 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64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orang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diwajibkan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78 </a:t>
            </a:r>
            <a:r>
              <a:rPr lang="en-US" dirty="0" err="1"/>
              <a:t>ayat</a:t>
            </a:r>
            <a:r>
              <a:rPr lang="en-US" dirty="0"/>
              <a:t> (15) UU </a:t>
            </a:r>
            <a:r>
              <a:rPr lang="en-US" dirty="0" err="1"/>
              <a:t>Kehutanan</a:t>
            </a:r>
            <a:r>
              <a:rPr lang="en-US" dirty="0"/>
              <a:t> “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angkutnya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dirampas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Negara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1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maksimum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Sanksi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UU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hukumannya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: UU 5 </a:t>
            </a:r>
            <a:r>
              <a:rPr lang="en-US" dirty="0" err="1"/>
              <a:t>tahun</a:t>
            </a:r>
            <a:r>
              <a:rPr lang="en-US" dirty="0"/>
              <a:t> 1967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Pkok-pokok</a:t>
            </a:r>
            <a:r>
              <a:rPr lang="en-US" dirty="0"/>
              <a:t> </a:t>
            </a:r>
            <a:r>
              <a:rPr lang="en-US" dirty="0" err="1"/>
              <a:t>Kehutanan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19 </a:t>
            </a:r>
            <a:r>
              <a:rPr lang="en-US" dirty="0" err="1"/>
              <a:t>menyebutkan</a:t>
            </a:r>
            <a:r>
              <a:rPr lang="en-US" dirty="0"/>
              <a:t> :(1)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UU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denda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pelanggaranb</a:t>
            </a:r>
            <a:r>
              <a:rPr lang="en-US" dirty="0"/>
              <a:t>. </a:t>
            </a:r>
            <a:r>
              <a:rPr lang="en-US" dirty="0" err="1"/>
              <a:t>Bebeberapa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menyidik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 KPK, </a:t>
            </a:r>
            <a:r>
              <a:rPr lang="en-US" dirty="0" err="1"/>
              <a:t>Perikanan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49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KETENTUAN PERALIHAN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agar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52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;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63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Penyimpangan</a:t>
            </a:r>
            <a:r>
              <a:rPr lang="en-US" b="1" dirty="0"/>
              <a:t> </a:t>
            </a:r>
            <a:r>
              <a:rPr lang="en-US" b="1" dirty="0" err="1"/>
              <a:t>sementara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, </a:t>
            </a:r>
            <a:r>
              <a:rPr lang="en-US" b="1" dirty="0" err="1"/>
              <a:t>berlaku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ketentuan</a:t>
            </a:r>
            <a:r>
              <a:rPr lang="en-US" b="1" dirty="0"/>
              <a:t> yang </a:t>
            </a:r>
            <a:r>
              <a:rPr lang="en-US" b="1" dirty="0" err="1"/>
              <a:t>diberlakusurutkan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status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tenggang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pengundangannya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tunjangan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dibayarkan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pengundangan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9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A.Tujuan</a:t>
            </a:r>
            <a:r>
              <a:rPr lang="en-US" b="1" dirty="0"/>
              <a:t> </a:t>
            </a:r>
            <a:r>
              <a:rPr lang="en-US" b="1" dirty="0" err="1"/>
              <a:t>instruksional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5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pemidanaan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surut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0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ditunda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rotan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…</a:t>
            </a:r>
            <a:r>
              <a:rPr lang="en-US" dirty="0" err="1"/>
              <a:t>Tahun</a:t>
            </a:r>
            <a:r>
              <a:rPr lang="en-US" dirty="0"/>
              <a:t>…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60 (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pengundangan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63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terselubung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lain.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Contoh:Pasal</a:t>
            </a:r>
            <a:r>
              <a:rPr lang="en-US" dirty="0" smtClean="0"/>
              <a:t> </a:t>
            </a:r>
            <a:r>
              <a:rPr lang="en-US" dirty="0"/>
              <a:t>35(1)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setingkat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huruf</a:t>
            </a:r>
            <a:r>
              <a:rPr lang="en-US" dirty="0"/>
              <a:t>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18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PenutupKetentuan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,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terakhir.Pada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Penunjukkan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yang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Perundang-Undangan;Nama</a:t>
            </a:r>
            <a:r>
              <a:rPr lang="en-US" dirty="0"/>
              <a:t> </a:t>
            </a:r>
            <a:r>
              <a:rPr lang="en-US" dirty="0" err="1"/>
              <a:t>singkat;Status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; </a:t>
            </a:r>
            <a:r>
              <a:rPr lang="en-US" dirty="0" err="1"/>
              <a:t>danSaat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40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penutup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r>
              <a:rPr lang="en-US" b="1" dirty="0"/>
              <a:t> yang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menjalankan</a:t>
            </a:r>
            <a:r>
              <a:rPr lang="en-US" dirty="0"/>
              <a:t> (</a:t>
            </a:r>
            <a:r>
              <a:rPr lang="en-US" dirty="0" err="1"/>
              <a:t>eksekutif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penunjukkan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,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 smtClean="0"/>
              <a:t>;</a:t>
            </a:r>
          </a:p>
          <a:p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Mengatur</a:t>
            </a:r>
            <a:r>
              <a:rPr lang="en-US" dirty="0"/>
              <a:t> (</a:t>
            </a:r>
            <a:r>
              <a:rPr lang="en-US" dirty="0" err="1"/>
              <a:t>legislatif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71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(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dicantumkan;Nama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akronim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10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TERIMAKASI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B.Tujuan</a:t>
            </a:r>
            <a:r>
              <a:rPr lang="en-US" b="1" dirty="0"/>
              <a:t> </a:t>
            </a:r>
            <a:r>
              <a:rPr lang="en-US" b="1" dirty="0" err="1"/>
              <a:t>instruksional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3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Isi </a:t>
            </a:r>
            <a:r>
              <a:rPr lang="en-US" b="1" dirty="0" err="1"/>
              <a:t>Kuliah</a:t>
            </a:r>
            <a:r>
              <a:rPr lang="en-US" b="1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KETENTUAN </a:t>
            </a:r>
            <a:r>
              <a:rPr lang="en-US" b="1" dirty="0" err="1" smtClean="0"/>
              <a:t>UMUM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terdepan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di </a:t>
            </a:r>
            <a:r>
              <a:rPr lang="en-US" dirty="0" err="1"/>
              <a:t>tempatkan</a:t>
            </a:r>
            <a:r>
              <a:rPr lang="en-US" dirty="0"/>
              <a:t> di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, </a:t>
            </a:r>
            <a:r>
              <a:rPr lang="en-US" dirty="0" err="1"/>
              <a:t>batasan</a:t>
            </a:r>
            <a:r>
              <a:rPr lang="en-US" dirty="0"/>
              <a:t>, </a:t>
            </a:r>
            <a:r>
              <a:rPr lang="en-US" dirty="0" err="1"/>
              <a:t>penegrtian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perundang-udangan</a:t>
            </a:r>
            <a:r>
              <a:rPr lang="en-US" dirty="0"/>
              <a:t> yang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7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Yang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undang-undang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smtClean="0"/>
              <a:t>………………</a:t>
            </a:r>
          </a:p>
          <a:p>
            <a:r>
              <a:rPr lang="en-US" b="1" dirty="0" smtClean="0"/>
              <a:t> </a:t>
            </a:r>
            <a:r>
              <a:rPr lang="en-US" b="1" dirty="0"/>
              <a:t>b. ………………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Penyingkatan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penyingkatan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dicantumkan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Rumusan</a:t>
            </a:r>
            <a:r>
              <a:rPr lang="en-US" dirty="0"/>
              <a:t> :Yang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………………</a:t>
            </a:r>
          </a:p>
          <a:p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………………</a:t>
            </a:r>
          </a:p>
          <a:p>
            <a:r>
              <a:rPr lang="en-US" dirty="0" smtClean="0"/>
              <a:t>c………………..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pasal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16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6.Kadang-kadang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“</a:t>
            </a:r>
            <a:r>
              <a:rPr lang="en-US" dirty="0" err="1"/>
              <a:t>termasuk</a:t>
            </a:r>
            <a:r>
              <a:rPr lang="en-US" dirty="0"/>
              <a:t>” 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parsial</a:t>
            </a:r>
            <a:endParaRPr lang="en-US" dirty="0"/>
          </a:p>
          <a:p>
            <a:r>
              <a:rPr lang="en-US" dirty="0" smtClean="0"/>
              <a:t> 7.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UU No.4 </a:t>
            </a:r>
            <a:r>
              <a:rPr lang="en-US" dirty="0" err="1"/>
              <a:t>Tahun</a:t>
            </a:r>
            <a:r>
              <a:rPr lang="en-US" dirty="0"/>
              <a:t> 1976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Penamabahan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KUHP</a:t>
            </a:r>
          </a:p>
          <a:p>
            <a:pPr marL="2286000" lvl="5" indent="0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Pasal</a:t>
            </a:r>
            <a:r>
              <a:rPr lang="en-US" sz="1800" dirty="0" smtClean="0"/>
              <a:t> 95a</a:t>
            </a:r>
          </a:p>
          <a:p>
            <a:pPr marL="0" indent="0">
              <a:buNone/>
            </a:pPr>
            <a:r>
              <a:rPr lang="en-US" dirty="0" smtClean="0"/>
              <a:t>1 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 smtClean="0"/>
              <a:t>Indonesia,adalah</a:t>
            </a:r>
            <a:r>
              <a:rPr lang="en-US" dirty="0" smtClean="0"/>
              <a:t> </a:t>
            </a:r>
            <a:r>
              <a:rPr lang="en-US" dirty="0" err="1"/>
              <a:t>pesawat</a:t>
            </a:r>
            <a:r>
              <a:rPr lang="en-US" dirty="0"/>
              <a:t> yang </a:t>
            </a:r>
            <a:r>
              <a:rPr lang="en-US" dirty="0" err="1"/>
              <a:t>didaftarkan</a:t>
            </a:r>
            <a:r>
              <a:rPr lang="en-US" dirty="0"/>
              <a:t> di </a:t>
            </a:r>
            <a:r>
              <a:rPr lang="en-US" dirty="0" smtClean="0"/>
              <a:t>Indonesia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Indonesia,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disewa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awak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penerbangan</a:t>
            </a:r>
            <a:r>
              <a:rPr lang="en-US" dirty="0"/>
              <a:t> Indonesia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4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insidentil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kata “</a:t>
            </a:r>
            <a:r>
              <a:rPr lang="en-US" dirty="0" err="1"/>
              <a:t>dimaksud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dimaksud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ayat</a:t>
            </a:r>
            <a:r>
              <a:rPr lang="en-US" dirty="0"/>
              <a:t> (1) UU no. 9 </a:t>
            </a:r>
            <a:r>
              <a:rPr lang="en-US" dirty="0" err="1"/>
              <a:t>tahun</a:t>
            </a:r>
            <a:r>
              <a:rPr lang="en-US" dirty="0"/>
              <a:t> 1976 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Pasal</a:t>
            </a:r>
            <a:r>
              <a:rPr lang="en-US" dirty="0" smtClean="0"/>
              <a:t> 6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Apotik,pabrik</a:t>
            </a:r>
            <a:r>
              <a:rPr lang="en-US" dirty="0" smtClean="0"/>
              <a:t> </a:t>
            </a:r>
            <a:r>
              <a:rPr lang="en-US" dirty="0" err="1"/>
              <a:t>farmasi</a:t>
            </a:r>
            <a:r>
              <a:rPr lang="en-US" dirty="0"/>
              <a:t>, </a:t>
            </a:r>
            <a:r>
              <a:rPr lang="en-US" dirty="0" err="1"/>
              <a:t>pedagang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Narkotika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pedagang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0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MATERI YANG HENDAK DIATUR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;  Ada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kompleks;Materi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,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4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KETENTUAN PIDANA1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1.Terdiri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,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(</a:t>
            </a:r>
            <a:r>
              <a:rPr lang="en-US" dirty="0" err="1"/>
              <a:t>gebod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/</a:t>
            </a:r>
            <a:r>
              <a:rPr lang="en-US" dirty="0" err="1"/>
              <a:t>larangan</a:t>
            </a:r>
            <a:r>
              <a:rPr lang="en-US" dirty="0"/>
              <a:t> (</a:t>
            </a:r>
            <a:r>
              <a:rPr lang="en-US" dirty="0" err="1"/>
              <a:t>verbod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 err="1"/>
              <a:t>Blancostraftbepaling</a:t>
            </a:r>
            <a:r>
              <a:rPr lang="en-US" dirty="0"/>
              <a:t>,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ditentuakan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. Ada pula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sanksinya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perda</a:t>
            </a:r>
            <a:r>
              <a:rPr lang="en-US" dirty="0"/>
              <a:t> DKI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huruf</a:t>
            </a:r>
            <a:r>
              <a:rPr lang="en-US" dirty="0"/>
              <a:t> b Hinder </a:t>
            </a:r>
            <a:r>
              <a:rPr lang="en-US" dirty="0" err="1"/>
              <a:t>Ordonantie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522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1265</Words>
  <Application>Microsoft Office PowerPoint</Application>
  <PresentationFormat>Widescreen</PresentationFormat>
  <Paragraphs>81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Wisp</vt:lpstr>
      <vt:lpstr> BATANG TUBUH (ISI) PERATURAN PERUNDANG-UNDANGAN </vt:lpstr>
      <vt:lpstr>A.Tujuan instruksional Umum </vt:lpstr>
      <vt:lpstr>B.Tujuan instruksional Khusus </vt:lpstr>
      <vt:lpstr>C. Isi Kuliah: </vt:lpstr>
      <vt:lpstr>Yang dimaksud dalam undang-undang ini dengan </vt:lpstr>
      <vt:lpstr>PowerPoint Presentation</vt:lpstr>
      <vt:lpstr>PowerPoint Presentation</vt:lpstr>
      <vt:lpstr>2. MATERI YANG HENDAK DIATUR</vt:lpstr>
      <vt:lpstr>3. KETENTUAN PIDANA1</vt:lpstr>
      <vt:lpstr>LANJUTAN</vt:lpstr>
      <vt:lpstr>Hal yang tidak umum : memberikan delegasi kepada peraturan pelaksana dalam memuat sanksi pidana</vt:lpstr>
      <vt:lpstr>Ketentuan Pidana terdiri atas norma dan Sanksi ( Huruf C </vt:lpstr>
      <vt:lpstr>LANJUTAN </vt:lpstr>
      <vt:lpstr>LANJUTAN</vt:lpstr>
      <vt:lpstr>PowerPoint Presentation</vt:lpstr>
      <vt:lpstr>Sanksi Pidana dalam Peraturan Pemerintah</vt:lpstr>
      <vt:lpstr>KETENTUAN PERALIHAN</vt:lpstr>
      <vt:lpstr>PowerPoint Presentation</vt:lpstr>
      <vt:lpstr>Penyimpangan sementara itu, berlaku juga bagi ketentuan yang diberlakusurutkan</vt:lpstr>
      <vt:lpstr>LANJUTAN</vt:lpstr>
      <vt:lpstr>LANJUTAN</vt:lpstr>
      <vt:lpstr>LANJUTAN</vt:lpstr>
      <vt:lpstr>LANJUTAN</vt:lpstr>
      <vt:lpstr>Ketentuan penutup dapat memuat peraturan pelaksanaan yang bersifat 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Ke-7:  BATANG TUBUH (ISI) PERATURAN PERUNDANG-UNDANGAN A. Tujuan instruksional Umum  B. Tujuan instruksional Khusus</dc:title>
  <dc:creator>DESI</dc:creator>
  <cp:lastModifiedBy>DESI</cp:lastModifiedBy>
  <cp:revision>6</cp:revision>
  <dcterms:created xsi:type="dcterms:W3CDTF">2020-07-15T15:58:32Z</dcterms:created>
  <dcterms:modified xsi:type="dcterms:W3CDTF">2020-07-16T13:55:08Z</dcterms:modified>
</cp:coreProperties>
</file>