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6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6A7E60-83F3-4C8B-BDF4-92BFEBD11DA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Tenik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Najih</a:t>
            </a:r>
            <a:r>
              <a:rPr lang="en-US" dirty="0" smtClean="0"/>
              <a:t> </a:t>
            </a:r>
            <a:r>
              <a:rPr lang="en-US" dirty="0" err="1" smtClean="0"/>
              <a:t>Farihanto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  <a:r>
              <a:rPr lang="en-US" i="1" dirty="0" err="1" smtClean="0"/>
              <a:t>persuasio</a:t>
            </a:r>
            <a:r>
              <a:rPr lang="en-US" i="1" dirty="0" smtClean="0"/>
              <a:t>.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persuadere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i="1" dirty="0" err="1" smtClean="0"/>
              <a:t>membujuk</a:t>
            </a:r>
            <a:r>
              <a:rPr lang="en-US" i="1" dirty="0" smtClean="0"/>
              <a:t>, </a:t>
            </a:r>
            <a:r>
              <a:rPr lang="en-US" i="1" dirty="0" err="1" smtClean="0"/>
              <a:t>mengajak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merayu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pedapat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Persuasif</a:t>
            </a:r>
            <a:r>
              <a:rPr lang="en-US" dirty="0" smtClean="0"/>
              <a:t> ≠ </a:t>
            </a:r>
            <a:r>
              <a:rPr lang="en-US" dirty="0" err="1" smtClean="0"/>
              <a:t>Koersi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Persuasif</a:t>
            </a:r>
            <a:r>
              <a:rPr lang="en-US" dirty="0"/>
              <a:t> </a:t>
            </a:r>
            <a:r>
              <a:rPr lang="en-US" dirty="0" err="1" smtClean="0"/>
              <a:t>dilakuakn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luwes</a:t>
            </a:r>
            <a:r>
              <a:rPr lang="en-US" dirty="0" smtClean="0"/>
              <a:t>, </a:t>
            </a:r>
            <a:r>
              <a:rPr lang="en-US" dirty="0" err="1" smtClean="0"/>
              <a:t>halus</a:t>
            </a:r>
            <a:r>
              <a:rPr lang="en-US" dirty="0" smtClean="0"/>
              <a:t>, yang </a:t>
            </a:r>
            <a:r>
              <a:rPr lang="en-US" dirty="0" err="1" smtClean="0"/>
              <a:t>mengandung</a:t>
            </a:r>
            <a:r>
              <a:rPr lang="en-US" dirty="0" smtClean="0"/>
              <a:t> sifat2 </a:t>
            </a:r>
            <a:r>
              <a:rPr lang="en-US" dirty="0" err="1" smtClean="0"/>
              <a:t>manusiawi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kerelaan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perasaaan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Koersi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sangsi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 </a:t>
            </a:r>
            <a:r>
              <a:rPr lang="en-US" dirty="0" err="1" smtClean="0"/>
              <a:t>Perintah</a:t>
            </a:r>
            <a:r>
              <a:rPr lang="en-US" dirty="0" smtClean="0"/>
              <a:t>, </a:t>
            </a:r>
            <a:r>
              <a:rPr lang="en-US" dirty="0" err="1" smtClean="0"/>
              <a:t>suap</a:t>
            </a:r>
            <a:r>
              <a:rPr lang="en-US" dirty="0" smtClean="0"/>
              <a:t>, </a:t>
            </a:r>
            <a:r>
              <a:rPr lang="en-US" dirty="0" err="1" smtClean="0"/>
              <a:t>pemerasan</a:t>
            </a:r>
            <a:r>
              <a:rPr lang="en-US" dirty="0" smtClean="0"/>
              <a:t>, </a:t>
            </a:r>
            <a:r>
              <a:rPr lang="en-US" dirty="0" err="1" smtClean="0"/>
              <a:t>boikot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keterpaksaan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.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 </a:t>
            </a:r>
            <a:r>
              <a:rPr lang="en-US" dirty="0" err="1" smtClean="0"/>
              <a:t>komunikator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smtClean="0"/>
              <a:t>media </a:t>
            </a:r>
          </a:p>
          <a:p>
            <a:pPr algn="ctr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Teknik2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tataan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red-herring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menumpangkan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err="1" smtClean="0"/>
              <a:t>Cth</a:t>
            </a:r>
            <a:r>
              <a:rPr lang="en-US" dirty="0" smtClean="0"/>
              <a:t>: film </a:t>
            </a:r>
            <a:r>
              <a:rPr lang="en-US" dirty="0" err="1" smtClean="0"/>
              <a:t>tendangan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Bachdim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Artis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menyangkutkan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nirverbal</a:t>
            </a:r>
            <a:r>
              <a:rPr lang="en-US" dirty="0" smtClean="0"/>
              <a:t>,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“</a:t>
            </a:r>
            <a:r>
              <a:rPr lang="en-US" dirty="0" err="1" smtClean="0"/>
              <a:t>senasib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Cth</a:t>
            </a:r>
            <a:r>
              <a:rPr lang="en-US" dirty="0" smtClean="0"/>
              <a:t>: </a:t>
            </a:r>
            <a:r>
              <a:rPr lang="en-US" dirty="0" err="1" smtClean="0"/>
              <a:t>penggunakan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kita</a:t>
            </a:r>
            <a:r>
              <a:rPr lang="en-US" dirty="0" smtClean="0"/>
              <a:t>” </a:t>
            </a:r>
            <a:r>
              <a:rPr lang="en-US" dirty="0" err="1" smtClean="0"/>
              <a:t>bukan</a:t>
            </a:r>
            <a:r>
              <a:rPr lang="en-US" dirty="0" smtClean="0"/>
              <a:t> “</a:t>
            </a:r>
            <a:r>
              <a:rPr lang="en-US" dirty="0" err="1" smtClean="0"/>
              <a:t>saya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Kami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 Kita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diperjuangakn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hny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anjaran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mengiming-imingi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fear arousing</a:t>
            </a:r>
            <a:r>
              <a:rPr lang="en-US" dirty="0" smtClean="0"/>
              <a:t> (</a:t>
            </a:r>
            <a:r>
              <a:rPr lang="en-US" dirty="0" err="1" smtClean="0"/>
              <a:t>pembangkit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konsekuansi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kegairahan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i="1" dirty="0" smtClean="0"/>
              <a:t>fear arousing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</TotalTime>
  <Words>262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Tenik Komunikasi Persuasif </vt:lpstr>
      <vt:lpstr>Komunikasi Persuasif</vt:lpstr>
      <vt:lpstr>Persuasif ≠ Koersi</vt:lpstr>
      <vt:lpstr>Perencanaan kom. Persuasif</vt:lpstr>
      <vt:lpstr>Teknik2 persuasif</vt:lpstr>
      <vt:lpstr>Teknik asosiasi</vt:lpstr>
      <vt:lpstr>Teknik Integrasi</vt:lpstr>
      <vt:lpstr>Teknik Ganjaran</vt:lpstr>
    </vt:vector>
  </TitlesOfParts>
  <Company>DarkOS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Tenik Komunikasi Persuasif</dc:title>
  <dc:creator>DarkUser</dc:creator>
  <cp:lastModifiedBy>Windows User</cp:lastModifiedBy>
  <cp:revision>10</cp:revision>
  <dcterms:created xsi:type="dcterms:W3CDTF">2012-02-22T23:06:46Z</dcterms:created>
  <dcterms:modified xsi:type="dcterms:W3CDTF">2019-06-19T11:02:15Z</dcterms:modified>
</cp:coreProperties>
</file>