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FC143-7996-4054-8FCE-D26001CD6276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8E5DF-5FB2-4BDB-81A4-ED6D257AFA9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7D5DC-F9E2-4F22-AC23-64BA67FF5001}" type="datetimeFigureOut">
              <a:rPr lang="id-ID" smtClean="0"/>
              <a:t>28/07/2020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A7C0C-F213-42FC-84BA-EBCB42D7DF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A7C0C-F213-42FC-84BA-EBCB42D7DFA0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EF0B-BFFE-425A-A2BF-604C0D60F5DD}" type="datetimeFigureOut">
              <a:rPr lang="id-ID" smtClean="0"/>
              <a:pPr/>
              <a:t>28/07/2020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3F43-57EB-45E3-9182-EBAA96DB59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 PROFESI IMAGE</a:t>
            </a:r>
            <a:br>
              <a:rPr lang="id-ID" dirty="0" smtClean="0"/>
            </a:br>
            <a:r>
              <a:rPr lang="id-ID" dirty="0" smtClean="0"/>
              <a:t>SEMESTER PENDEK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K1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ADALAH;KONDISI ATAU KUALITAS SUATU BENDA ATAU SUATU KEGIATAN YANG MEMBUAT EKSISTENSINYA, PEMILIKNYA ATAU UPAYA MENGERJARNYA MENJADI SESUATU YANG DIINGINKAN OLEH INDIVIDU-INDIVIDU  MASYARAKAT.</a:t>
            </a:r>
          </a:p>
          <a:p>
            <a:r>
              <a:rPr lang="id-ID" dirty="0" smtClean="0"/>
              <a:t>NILAI TIDAK BERSIFAT SUBJEKTIF. KARENA TETAP MENGACU  PADA KONTEKS SOSIAL.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ASPEK NILAI YANG MENJADIKAN ETIKA SEBAGAI TEORI .</a:t>
            </a:r>
          </a:p>
          <a:p>
            <a:r>
              <a:rPr lang="id-ID" dirty="0" smtClean="0"/>
              <a:t>ETIKA ADALAH REFLEKSI DARI APA YANG DISEBUT SELF CONTROL.</a:t>
            </a:r>
          </a:p>
          <a:p>
            <a:r>
              <a:rPr lang="id-ID" dirty="0" smtClean="0"/>
              <a:t>ETIKA DESKRIPTIF  ADALAH MENEROPONG SECARA KRITIS DAN RASIONAL, SIKAP DAN PRILAKU MANUSIA, MEMBERIKAN FAKTA SEBAGAI DASAR UNTUK MENGAMBIL KEPUTUSAN TENTANG PRILAKU ATAU SIKAP YANG DIAMBIL.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NORMATIF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ETIKA YANG MENGAJARKAN BERBAGAI SIKAP DAN POLA PRILAKU IDEAL YANG SEHARUSNYA DIMILIKI OLEH MANUSIA DALAM KEHIDUPAN SEHARI-HARI.</a:t>
            </a:r>
          </a:p>
          <a:p>
            <a:r>
              <a:rPr lang="id-ID" dirty="0" smtClean="0"/>
              <a:t>ETIKA NORMATIF MEMBERIKAN PENILAIAN TENTANG NORMA SEBAGAI DASAR DAN KERANGKA TINDAKAN YANG AKAN DILAKUKAN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SIKAP ETIS SEBAGAI BAGIAN INTEGRAL DARI SIKAP HIDUP DALAM MENJALANKAN KEHIDUPAN SEBAGAI PENGEMBAN . BERKAITAN DENGAN ETIQ DAN ESTETIKA.</a:t>
            </a:r>
          </a:p>
          <a:p>
            <a:r>
              <a:rPr lang="id-ID" dirty="0" smtClean="0"/>
              <a:t>ETIQ ADALAH ATURAN YAN MENGIKAT BAIK TERTULIS MAUPUN TIDAK TERTULIS</a:t>
            </a:r>
          </a:p>
          <a:p>
            <a:r>
              <a:rPr lang="id-ID" dirty="0" smtClean="0"/>
              <a:t>ESTETIKA ADALAH KEINDAHAN ,KEPATUTAN DARI SUATU OBJEK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PROFESI BERKAITAN DENGAN PEKERJAAN</a:t>
            </a:r>
          </a:p>
          <a:p>
            <a:r>
              <a:rPr lang="id-ID" dirty="0" smtClean="0"/>
              <a:t>PROFESI MERUPAKAN SUATU JABATAN ATAU PEKERJAAN YANG MENUNTUT KEAHLIAN ATAU KETRAMPILAN.</a:t>
            </a:r>
          </a:p>
          <a:p>
            <a:r>
              <a:rPr lang="id-ID" dirty="0"/>
              <a:t> </a:t>
            </a:r>
            <a:r>
              <a:rPr lang="id-ID" dirty="0" smtClean="0"/>
              <a:t>YANG BERARTI SUATU JABATAN  TIDAK  DIPEGANG OLEH SEMBARNG ORANG, MELAINKAN ORANG TERTENTU YANG MEMERLUKAN PERSIAPAN, PENDIDIKAN,PELATIHAN SESUAI DENGAN BIDANGNYA.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PEKERJAAN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PEKERJAAN BERBEDA DENGAN PROFESI, NAMUN PROFESI SUDAH PASTI SEBUAH PEKERJAAN.</a:t>
            </a:r>
          </a:p>
          <a:p>
            <a:r>
              <a:rPr lang="id-ID" dirty="0" smtClean="0"/>
              <a:t>MENURUT KAISER DALAM SUHRAWARDI(1994)</a:t>
            </a:r>
          </a:p>
          <a:p>
            <a:r>
              <a:rPr lang="id-ID" dirty="0" smtClean="0"/>
              <a:t>ETIKA PROFESI MERUPAKAN SIKAP HIDUP BERUPA KEADILAN UNTUK MEMBERIKAN PELAYANAN PROFFESIONAL TERHADAP MASYARAKAT DENGAN TERTIB DAN AHLI SBG PELAYANAN DALAM RANGKA PELAKSANAA TUGAS BERUPA KEWAJIBAN TERHADAP MASYARAKAT.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SIKAP ETIS SEBAGAI BAGIAN INTEGRAL DARI SIKAP HIDUP DALAM MENJALANKAN KEHIDUPAN SEBAGAI PENGEMBAN PROFESI SERTA MEMPELAJARI, PENERARAPAN PRINSIP MORAL DASAR ATAU NORMA ETIS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PENGERTIAN ETIKA(ETIMOLOGI) YG BERASAL DR BAHASA YUNANI ‘ETHOS’ BERARTI WATAK KESUSILAAN ATAU ADAT KEBIASAAN.</a:t>
            </a:r>
          </a:p>
          <a:p>
            <a:r>
              <a:rPr lang="id-ID" dirty="0" smtClean="0"/>
              <a:t>ETIKA BERKAITAN DENGAN MORAL</a:t>
            </a:r>
          </a:p>
          <a:p>
            <a:r>
              <a:rPr lang="id-ID" dirty="0" smtClean="0"/>
              <a:t>MORAL ATAU MORALITAS UNTUK PENILAIAN PERBUATAN YANG DILAKUKAN, SEDANGKAN ETIKA ADALAH PENGKAJIAN SISTEM NILAI –NILAI YANG BERLAKU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DASAR ETIKA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 TANGGUNG JAWAB</a:t>
            </a:r>
          </a:p>
          <a:p>
            <a:r>
              <a:rPr lang="id-ID" dirty="0" smtClean="0"/>
              <a:t>2.  KEADILAN</a:t>
            </a:r>
          </a:p>
          <a:p>
            <a:r>
              <a:rPr lang="id-ID" dirty="0" smtClean="0"/>
              <a:t>3.  PRINSIP KOMPETENSI</a:t>
            </a:r>
          </a:p>
          <a:p>
            <a:r>
              <a:rPr lang="id-ID" dirty="0" smtClean="0"/>
              <a:t>4.  PRINSIP PRILAKU PROFESIONAL</a:t>
            </a:r>
          </a:p>
          <a:p>
            <a:r>
              <a:rPr lang="id-ID" dirty="0" smtClean="0"/>
              <a:t>5.  PRINSIP KERAHASIAAN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KODE ETIK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KODE ETIK PROFESI ADALAH SISTEM NORMA,NILAI, ATURAN PROFESIONAL TERTULIS YANG SECARA TEGAS MENYATAKAN APA YANG BENAR DAN BAIK, PATUT  DAN TIDAK PATUT BAGI PROFESIONAL.</a:t>
            </a:r>
          </a:p>
          <a:p>
            <a:r>
              <a:rPr lang="id-ID" dirty="0" smtClean="0"/>
              <a:t>TUJUAN KODE ETIK; AGAR PROFESIONAL MEMBERI </a:t>
            </a:r>
          </a:p>
          <a:p>
            <a:r>
              <a:rPr lang="id-ID" dirty="0" smtClean="0"/>
              <a:t>KAN JASA SEBAIK-BAIKNYA KEPADA PEMAKAI ATAU NASABAHNYA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KODE ETIK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SUMARYONO(1995)MENGATAKAN 3 ALASAN ;. </a:t>
            </a:r>
          </a:p>
          <a:p>
            <a:r>
              <a:rPr lang="id-ID" dirty="0" smtClean="0"/>
              <a:t>FUNGSI KODE ETIK</a:t>
            </a:r>
            <a:endParaRPr lang="id-ID" dirty="0"/>
          </a:p>
          <a:p>
            <a:r>
              <a:rPr lang="id-ID" dirty="0" smtClean="0"/>
              <a:t>1.SEBAGAI SARANA KONTROL</a:t>
            </a:r>
          </a:p>
          <a:p>
            <a:r>
              <a:rPr lang="id-ID" dirty="0"/>
              <a:t> </a:t>
            </a:r>
            <a:r>
              <a:rPr lang="id-ID" dirty="0" smtClean="0"/>
              <a:t>2.SEBAGAI PENCEGAH CAMPUR TANGAN PIHAK LAIN</a:t>
            </a:r>
          </a:p>
          <a:p>
            <a:r>
              <a:rPr lang="id-ID" dirty="0" smtClean="0"/>
              <a:t>3. SEBAGAI PENCWGAH KESALAH FAHAMAN DAN KONFLIK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409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PROFESI IMAGE SEMESTER PENDEK</vt:lpstr>
      <vt:lpstr>ETIKA</vt:lpstr>
      <vt:lpstr>PROFESI</vt:lpstr>
      <vt:lpstr>PEKERJAAN</vt:lpstr>
      <vt:lpstr>Slide 5</vt:lpstr>
      <vt:lpstr>Slide 6</vt:lpstr>
      <vt:lpstr>PRINSIP DASAR ETIKA PROFESI</vt:lpstr>
      <vt:lpstr>KODE ETIK PROFESI</vt:lpstr>
      <vt:lpstr>FUNGSI KODE ETIK PROFESI</vt:lpstr>
      <vt:lpstr>NILAI</vt:lpstr>
      <vt:lpstr>Slide 11</vt:lpstr>
      <vt:lpstr>ETIKA NORMATIF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PROFESI</dc:title>
  <dc:creator>BUNDA RATU</dc:creator>
  <cp:lastModifiedBy>BUNDA RATU</cp:lastModifiedBy>
  <cp:revision>5</cp:revision>
  <dcterms:created xsi:type="dcterms:W3CDTF">2017-10-16T03:16:05Z</dcterms:created>
  <dcterms:modified xsi:type="dcterms:W3CDTF">2020-07-28T01:40:13Z</dcterms:modified>
</cp:coreProperties>
</file>