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2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8951-34C0-4647-BF09-2EECF285328B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FE6B-B254-415D-824E-0AF78C80E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MANAJEMEN MEDIA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620000" cy="1600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Dwi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Maharani,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M.I.Kom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“yang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terpenting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di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dunia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ini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bukanlah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di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mana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kita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br>
              <a:rPr lang="en-US" sz="2400" b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</a:b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berada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,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tetapi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ke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mana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kita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akan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 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pergi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Diana Conyers (1990) 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22425"/>
            <a:ext cx="8382000" cy="48545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Kata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Manajemen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berasal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bahasa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Prancis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kuno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ménagement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artinya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seni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melaksanakan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mengatur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Menurut</a:t>
            </a:r>
            <a:r>
              <a:rPr lang="en-US" sz="2400" dirty="0" smtClean="0">
                <a:solidFill>
                  <a:schemeClr val="tx1"/>
                </a:solidFill>
              </a:rPr>
              <a:t> Mary </a:t>
            </a:r>
            <a:r>
              <a:rPr lang="en-US" sz="2400" dirty="0">
                <a:solidFill>
                  <a:schemeClr val="tx1"/>
                </a:solidFill>
              </a:rPr>
              <a:t>Parker </a:t>
            </a:r>
            <a:r>
              <a:rPr lang="en-US" sz="2400" dirty="0" err="1">
                <a:solidFill>
                  <a:schemeClr val="tx1"/>
                </a:solidFill>
              </a:rPr>
              <a:t>Follet</a:t>
            </a:r>
            <a:r>
              <a:rPr lang="en-US" sz="2400" dirty="0">
                <a:solidFill>
                  <a:schemeClr val="tx1"/>
                </a:solidFill>
              </a:rPr>
              <a:t>,  </a:t>
            </a:r>
            <a:r>
              <a:rPr lang="en-US" sz="2400" dirty="0" err="1">
                <a:solidFill>
                  <a:schemeClr val="tx1"/>
                </a:solidFill>
              </a:rPr>
              <a:t>manajemen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menyelesaikan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pekerjaan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melalui</a:t>
            </a:r>
            <a:r>
              <a:rPr lang="en-US" sz="2400" dirty="0">
                <a:solidFill>
                  <a:schemeClr val="tx1"/>
                </a:solidFill>
              </a:rPr>
              <a:t> orang </a:t>
            </a:r>
            <a:r>
              <a:rPr lang="en-US" sz="2400" dirty="0" smtClean="0">
                <a:solidFill>
                  <a:schemeClr val="tx1"/>
                </a:solidFill>
              </a:rPr>
              <a:t>lain yang </a:t>
            </a:r>
            <a:r>
              <a:rPr lang="en-US" sz="2400" dirty="0" err="1">
                <a:solidFill>
                  <a:schemeClr val="tx1"/>
                </a:solidFill>
              </a:rPr>
              <a:t>berarti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seorang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manajer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bertugas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mengarahkan</a:t>
            </a:r>
            <a:r>
              <a:rPr lang="en-US" sz="2400" dirty="0">
                <a:solidFill>
                  <a:schemeClr val="tx1"/>
                </a:solidFill>
              </a:rPr>
              <a:t> orang lain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mencapai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tujuan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organisasi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6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Defini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Dari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ahli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229600" cy="353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R</a:t>
            </a:r>
            <a:r>
              <a:rPr lang="en-US" sz="2400" b="1" dirty="0"/>
              <a:t>. Terry :</a:t>
            </a:r>
            <a:r>
              <a:rPr lang="en-US" sz="2400" dirty="0"/>
              <a:t> 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proses </a:t>
            </a:r>
            <a:r>
              <a:rPr lang="en-US" sz="2400" dirty="0" err="1"/>
              <a:t>khas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tindakan-tindakan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pengorganisasian</a:t>
            </a:r>
            <a:r>
              <a:rPr lang="en-US" sz="2400" dirty="0"/>
              <a:t>, </a:t>
            </a:r>
            <a:r>
              <a:rPr lang="en-US" sz="2400" dirty="0" err="1"/>
              <a:t>pergerakan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000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Lawrence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Appley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  <a:p>
            <a:pPr marL="0" indent="0" algn="ctr">
              <a:buNone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orang </a:t>
            </a:r>
            <a:r>
              <a:rPr lang="en-US" dirty="0" smtClean="0"/>
              <a:t>lain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Horold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Koontz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Cyril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O’donnel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  <a:p>
            <a:pPr marL="0" indent="0" algn="ctr">
              <a:buNone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orang </a:t>
            </a:r>
            <a:r>
              <a:rPr lang="en-US" dirty="0" smtClean="0"/>
              <a:t>lain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0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sz="2400" b="1" dirty="0" smtClean="0"/>
              <a:t>	Joan </a:t>
            </a:r>
            <a:r>
              <a:rPr lang="en-US" sz="2400" b="1" dirty="0" err="1" smtClean="0"/>
              <a:t>Gratto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Liebler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Soedarsono</a:t>
            </a:r>
            <a:r>
              <a:rPr lang="en-US" sz="2400" b="1" dirty="0" smtClean="0"/>
              <a:t> (2009; 14–16)  </a:t>
            </a:r>
            <a:r>
              <a:rPr lang="en-US" sz="2400" b="1" dirty="0" err="1" smtClean="0"/>
              <a:t>menyebutkan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enam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aspek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manajemen</a:t>
            </a:r>
            <a:r>
              <a:rPr lang="en-US" sz="2400" b="1" dirty="0" smtClean="0"/>
              <a:t>, </a:t>
            </a:r>
            <a:r>
              <a:rPr lang="en-US" sz="2400" b="1" dirty="0" err="1" smtClean="0"/>
              <a:t>yakni</a:t>
            </a:r>
            <a:r>
              <a:rPr lang="en-US" sz="2400" b="1" dirty="0" smtClean="0"/>
              <a:t>:  </a:t>
            </a:r>
            <a:r>
              <a:rPr lang="en-US" sz="2400" dirty="0" smtClean="0"/>
              <a:t>  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menyeleksi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;  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(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)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;   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en-US" sz="2400" dirty="0" smtClean="0"/>
              <a:t>	3. </a:t>
            </a:r>
            <a:r>
              <a:rPr lang="en-US" sz="2400" dirty="0" err="1" smtClean="0"/>
              <a:t>Pengorganisasian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tugas</a:t>
            </a:r>
            <a:r>
              <a:rPr lang="en-US" sz="2400" dirty="0" smtClean="0"/>
              <a:t>, </a:t>
            </a:r>
            <a:r>
              <a:rPr lang="en-US" sz="2400" dirty="0" err="1" smtClean="0"/>
              <a:t>kewenangan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koordinasi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4.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personil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, </a:t>
            </a:r>
            <a:r>
              <a:rPr lang="en-US" sz="2400" dirty="0" err="1" smtClean="0"/>
              <a:t>orientasi</a:t>
            </a:r>
            <a:r>
              <a:rPr lang="en-US" sz="2400" dirty="0" smtClean="0"/>
              <a:t>,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; 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5. </a:t>
            </a:r>
            <a:r>
              <a:rPr lang="en-US" sz="2400" dirty="0" err="1" smtClean="0"/>
              <a:t>Pengarahan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kepemimpinan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; 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smtClean="0"/>
              <a:t>6.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, </a:t>
            </a:r>
            <a:r>
              <a:rPr lang="en-US" sz="2400" dirty="0" err="1" smtClean="0"/>
              <a:t>membandingkan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koreksi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Adobe Gothic Std B</vt:lpstr>
      <vt:lpstr>Arial</vt:lpstr>
      <vt:lpstr>Calibri</vt:lpstr>
      <vt:lpstr>Office Theme</vt:lpstr>
      <vt:lpstr>MANAJEMEN MEDIA</vt:lpstr>
      <vt:lpstr>“yang terpenting di dunia ini bukanlah di mana kita  berada, tetapi ke  mana kita akan pergi.   Diana Conyers (1990) </vt:lpstr>
      <vt:lpstr>Definisi Manajemen</vt:lpstr>
      <vt:lpstr>Defini Dari ahli:</vt:lpstr>
      <vt:lpstr>PowerPoint Presentation</vt:lpstr>
      <vt:lpstr> Joan Gratto Liebler dalam Soedarsono (2009; 14–16)  menyebutkan enam aspek kegiatan manajemen, yakni:      1. Perencanaan, yang meliputi kegiatan menyeleksi tujuan, menetapkan sasaran dan menetapkan secara nyata situasi yang ada, serta merumuskan keinginan ke depan;     2. Pengambilan keputusan, yaitu bagian dari proses perencanaan yang memenuhi salah satu atau keseluruhan alternatif (keputusan) yang telah dibuat;    </vt:lpstr>
      <vt:lpstr> 3. Pengorganisasian, yaitu desain bentuk tugas yang membantu menghubungkan antar tujuan, tugas, kewenangan dan tanggung jawab sebagai syarat untuk membentuk koordinasi;  4. Penyusunan staf, yaitu menentukan dan memilih personil sesuai kebutuhan, orientasi, pelatihan dan evaluasi secara kontinu bagi individu sesuai posisi yang diperlukan organisasi;     5. Pengarahan, yakni pelaksanaan pekerjaan melalui petunjuk dan kepemimpinan yang berorientasi pada pencapaian sasaran;     6. Pengendalian, yakni menentukan apa yang diselesaikan, membandingkan hasil pekerjaan yang berhubungan dengan tujuan organisasi dan memberikan koreksi terhadap kegiatan selanjutnya.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Belajar</dc:title>
  <dc:creator>lenovo</dc:creator>
  <cp:lastModifiedBy>Windows User</cp:lastModifiedBy>
  <cp:revision>11</cp:revision>
  <dcterms:created xsi:type="dcterms:W3CDTF">2019-04-12T09:53:43Z</dcterms:created>
  <dcterms:modified xsi:type="dcterms:W3CDTF">2020-07-14T03:34:45Z</dcterms:modified>
</cp:coreProperties>
</file>