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putan6.com/news/read/3869615/macam-macam-demokrasi-di-berbagai-negara-beserta-penjelasannya" TargetMode="External"/><Relationship Id="rId2" Type="http://schemas.openxmlformats.org/officeDocument/2006/relationships/hyperlink" Target="https://www.liputan6.com/citizen6/read/3867885/birokrasi-adalah-entitas-penting-suatu-negara-ini-pengertiannya-menurut-para-ahl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putan6.com/citizen6/read/3868276/pengertian-budaya-menurut-para-ahli-jangan-keliru-memaknainy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HUKUM &amp;PERATURAN  UNDANG-UNDANG KEHUMASAN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ACHMAD AKMALUDDIN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7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3 UUD 1945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Negara Indonesia </a:t>
            </a:r>
            <a:r>
              <a:rPr lang="en-US" dirty="0" err="1"/>
              <a:t>adalah</a:t>
            </a:r>
            <a:r>
              <a:rPr lang="en-US" dirty="0"/>
              <a:t> Negara </a:t>
            </a:r>
            <a:r>
              <a:rPr lang="en-US" dirty="0" err="1"/>
              <a:t>Hukum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penegasan</a:t>
            </a:r>
            <a:r>
              <a:rPr lang="en-US" dirty="0"/>
              <a:t> yang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kemasyarakatan</a:t>
            </a:r>
            <a:r>
              <a:rPr lang="en-US" dirty="0"/>
              <a:t>, </a:t>
            </a:r>
            <a:r>
              <a:rPr lang="en-US" dirty="0" err="1"/>
              <a:t>kenegaraan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>
                <a:hlinkClick r:id="rId3"/>
              </a:rPr>
              <a:t>pemerintahan</a:t>
            </a:r>
            <a:r>
              <a:rPr lang="en-US" dirty="0"/>
              <a:t> Negara Indonesia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</a:t>
            </a:r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terlindungi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 </a:t>
            </a:r>
            <a:r>
              <a:rPr lang="en-US" dirty="0" err="1">
                <a:hlinkClick r:id="rId4"/>
              </a:rPr>
              <a:t>kesejahteraan</a:t>
            </a:r>
            <a:r>
              <a:rPr lang="en-US" dirty="0"/>
              <a:t> yang </a:t>
            </a:r>
            <a:r>
              <a:rPr lang="en-US" dirty="0" err="1"/>
              <a:t>berkeadilan</a:t>
            </a:r>
            <a:r>
              <a:rPr lang="en-US" dirty="0"/>
              <a:t>.</a:t>
            </a:r>
          </a:p>
          <a:p>
            <a:r>
              <a:rPr lang="en-US" dirty="0" err="1"/>
              <a:t>Sudah</a:t>
            </a:r>
            <a:r>
              <a:rPr lang="en-US" dirty="0"/>
              <a:t> di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yang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berbunyi</a:t>
            </a:r>
            <a:r>
              <a:rPr lang="en-US" dirty="0"/>
              <a:t> “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Rakyat Indonesia”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Indonesia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.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? </a:t>
            </a:r>
            <a:r>
              <a:rPr lang="en-US" dirty="0" err="1"/>
              <a:t>Berikut</a:t>
            </a:r>
            <a:r>
              <a:rPr lang="en-US" dirty="0"/>
              <a:t> Liputan6.com </a:t>
            </a:r>
            <a:r>
              <a:rPr lang="en-US" dirty="0" err="1"/>
              <a:t>rangkum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jenis-jenisnya</a:t>
            </a:r>
            <a:r>
              <a:rPr lang="en-US" dirty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4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PERAN HUMAS DALAM KETERBUKAAN INFORMASI PUBLIK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Disahkannya</a:t>
            </a:r>
            <a:r>
              <a:rPr lang="en-US" dirty="0"/>
              <a:t> UU No.14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(KIP)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Kamis</a:t>
            </a:r>
            <a:r>
              <a:rPr lang="en-US" dirty="0"/>
              <a:t> 3 April 2008,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Indonesia.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—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non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APBN, APBD,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—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transparansi</a:t>
            </a:r>
            <a:r>
              <a:rPr lang="en-US" dirty="0"/>
              <a:t>, </a:t>
            </a:r>
            <a:r>
              <a:rPr lang="en-US" dirty="0" err="1"/>
              <a:t>akuntabilitas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di Indonesia.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2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, </a:t>
            </a:r>
            <a:r>
              <a:rPr lang="en-US" dirty="0" err="1"/>
              <a:t>disimpan</a:t>
            </a:r>
            <a:r>
              <a:rPr lang="en-US" dirty="0"/>
              <a:t>, </a:t>
            </a:r>
            <a:r>
              <a:rPr lang="en-US" dirty="0" err="1"/>
              <a:t>dikelola</a:t>
            </a:r>
            <a:r>
              <a:rPr lang="en-US" dirty="0"/>
              <a:t>, </a:t>
            </a:r>
            <a:r>
              <a:rPr lang="en-US" dirty="0" err="1"/>
              <a:t>dikirim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lain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smtClean="0"/>
              <a:t>public</a:t>
            </a:r>
          </a:p>
          <a:p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, </a:t>
            </a:r>
            <a:r>
              <a:rPr lang="en-US" dirty="0" err="1"/>
              <a:t>legislatif</a:t>
            </a:r>
            <a:r>
              <a:rPr lang="en-US" dirty="0"/>
              <a:t>, </a:t>
            </a:r>
            <a:r>
              <a:rPr lang="en-US" dirty="0" err="1"/>
              <a:t>yudikatif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lain yang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yang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dananya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Daerah,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nonpemerintah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dananya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Daerah,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6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garda</a:t>
            </a:r>
            <a:r>
              <a:rPr lang="en-US" dirty="0"/>
              <a:t> </a:t>
            </a:r>
            <a:r>
              <a:rPr lang="en-US" dirty="0" err="1"/>
              <a:t>terdepan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humas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pengimplementasian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  </a:t>
            </a:r>
            <a:r>
              <a:rPr lang="en-US" dirty="0" err="1"/>
              <a:t>tersebut</a:t>
            </a:r>
            <a:r>
              <a:rPr lang="en-US" dirty="0"/>
              <a:t>.   </a:t>
            </a:r>
            <a:r>
              <a:rPr lang="en-US" dirty="0" err="1"/>
              <a:t>Terlebih</a:t>
            </a:r>
            <a:r>
              <a:rPr lang="en-US" dirty="0"/>
              <a:t>  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mewajibkan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public 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humas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.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internal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penyampaikan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9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Humas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Humas</a:t>
            </a:r>
            <a:r>
              <a:rPr lang="en-US" dirty="0"/>
              <a:t>/PR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(public) agar </a:t>
            </a:r>
            <a:r>
              <a:rPr lang="en-US" dirty="0" err="1"/>
              <a:t>tercipta</a:t>
            </a:r>
            <a:r>
              <a:rPr lang="en-US" dirty="0"/>
              <a:t> </a:t>
            </a:r>
            <a:r>
              <a:rPr lang="en-US" dirty="0" err="1"/>
              <a:t>keserasian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instansi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, program </a:t>
            </a:r>
            <a:r>
              <a:rPr lang="en-US" dirty="0" err="1"/>
              <a:t>Humas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(goal)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(target)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keprcayaan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publiknya</a:t>
            </a:r>
            <a:r>
              <a:rPr lang="en-US" dirty="0"/>
              <a:t>.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prinsipnya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structural,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Humas</a:t>
            </a:r>
            <a:r>
              <a:rPr lang="en-US" dirty="0"/>
              <a:t>/PR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integral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kelembagaan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organisasi.Menurut</a:t>
            </a:r>
            <a:r>
              <a:rPr lang="en-US" dirty="0"/>
              <a:t> John </a:t>
            </a:r>
            <a:r>
              <a:rPr lang="en-US" dirty="0" err="1"/>
              <a:t>Tondowijoyo</a:t>
            </a:r>
            <a:r>
              <a:rPr lang="en-US" dirty="0"/>
              <a:t> (2004: 9)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Humas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top </a:t>
            </a:r>
            <a:r>
              <a:rPr lang="en-US" dirty="0" err="1"/>
              <a:t>managemen.Fungsi</a:t>
            </a:r>
            <a:r>
              <a:rPr lang="en-US" dirty="0"/>
              <a:t> </a:t>
            </a:r>
            <a:r>
              <a:rPr lang="en-US" dirty="0" err="1"/>
              <a:t>kehumasan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optimal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(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Renald</a:t>
            </a:r>
            <a:r>
              <a:rPr lang="en-US" dirty="0"/>
              <a:t> </a:t>
            </a:r>
            <a:r>
              <a:rPr lang="en-US" dirty="0" err="1"/>
              <a:t>Khasali</a:t>
            </a:r>
            <a:r>
              <a:rPr lang="en-US" dirty="0"/>
              <a:t>, public relations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SDM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0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 HUKUM KEHUMASAN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1.Undang-Undang </a:t>
            </a:r>
            <a:r>
              <a:rPr lang="en-US" dirty="0" err="1"/>
              <a:t>Nomor</a:t>
            </a:r>
            <a:r>
              <a:rPr lang="en-US" dirty="0"/>
              <a:t> 14 </a:t>
            </a:r>
            <a:r>
              <a:rPr lang="en-US" dirty="0" err="1"/>
              <a:t>Tahun</a:t>
            </a:r>
            <a:r>
              <a:rPr lang="en-US" dirty="0"/>
              <a:t> 2008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25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373/M.KOMINFO/8/2007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Kesekretariatan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Negara, </a:t>
            </a:r>
            <a:r>
              <a:rPr lang="en-US" dirty="0" err="1"/>
              <a:t>Pemerintah</a:t>
            </a:r>
            <a:r>
              <a:rPr lang="en-US" dirty="0"/>
              <a:t> Daerah,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Usaha </a:t>
            </a:r>
            <a:r>
              <a:rPr lang="en-US" dirty="0" err="1"/>
              <a:t>Milik</a:t>
            </a:r>
            <a:r>
              <a:rPr lang="en-US" dirty="0"/>
              <a:t> Negara/Daerah; 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371/KEP/M.KOMINFO/8/2007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Humas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;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654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KESIMPULAN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Humas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PR di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pembenahan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internal </a:t>
            </a:r>
            <a:r>
              <a:rPr lang="en-US" dirty="0" err="1"/>
              <a:t>Humas</a:t>
            </a:r>
            <a:r>
              <a:rPr lang="en-US" dirty="0"/>
              <a:t>/PR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image corporate building.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operatif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Humas</a:t>
            </a:r>
            <a:r>
              <a:rPr lang="en-US" dirty="0"/>
              <a:t>/PR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Humas</a:t>
            </a:r>
            <a:r>
              <a:rPr lang="en-US" dirty="0"/>
              <a:t>/PR </a:t>
            </a:r>
            <a:r>
              <a:rPr lang="en-US" dirty="0" err="1"/>
              <a:t>membatu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main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, agar </a:t>
            </a:r>
            <a:r>
              <a:rPr lang="en-US" dirty="0" err="1"/>
              <a:t>tercpai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anatara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publiknya</a:t>
            </a:r>
            <a:r>
              <a:rPr lang="en-US" dirty="0"/>
              <a:t>.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public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lembaga.organisasi</a:t>
            </a:r>
            <a:r>
              <a:rPr lang="en-US" dirty="0"/>
              <a:t> </a:t>
            </a:r>
            <a:r>
              <a:rPr lang="en-US" dirty="0" err="1"/>
              <a:t>bersangkutan.Dan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 </a:t>
            </a:r>
            <a:r>
              <a:rPr lang="en-US" dirty="0" err="1"/>
              <a:t>fungsi</a:t>
            </a:r>
            <a:r>
              <a:rPr lang="en-US" dirty="0"/>
              <a:t>  </a:t>
            </a:r>
            <a:r>
              <a:rPr lang="en-US" dirty="0" err="1"/>
              <a:t>manajemen</a:t>
            </a:r>
            <a:r>
              <a:rPr lang="en-US" dirty="0"/>
              <a:t>   </a:t>
            </a:r>
            <a:r>
              <a:rPr lang="en-US" dirty="0" err="1"/>
              <a:t>dalam</a:t>
            </a:r>
            <a:r>
              <a:rPr lang="en-US" dirty="0"/>
              <a:t>   </a:t>
            </a:r>
            <a:r>
              <a:rPr lang="en-US" dirty="0" err="1"/>
              <a:t>mengantisipasi</a:t>
            </a:r>
            <a:r>
              <a:rPr lang="en-US" dirty="0"/>
              <a:t>,   </a:t>
            </a:r>
            <a:r>
              <a:rPr lang="en-US" dirty="0" err="1"/>
              <a:t>memonitor</a:t>
            </a:r>
            <a:r>
              <a:rPr lang="en-US" dirty="0"/>
              <a:t>, 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memanfattkan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/</a:t>
            </a:r>
            <a:r>
              <a:rPr lang="en-US" dirty="0" err="1"/>
              <a:t>publiknya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757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549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HUKUM &amp;PERATURAN  UNDANG-UNDANG KEHUMASAN</vt:lpstr>
      <vt:lpstr>PENDAHULUAN </vt:lpstr>
      <vt:lpstr>PERAN HUMAS DALAM KETERBUKAAN INFORMASI PUBLIK </vt:lpstr>
      <vt:lpstr>LANJUTAN</vt:lpstr>
      <vt:lpstr>LANJUTAN</vt:lpstr>
      <vt:lpstr>Kedudukan Humas dalam Organisasi </vt:lpstr>
      <vt:lpstr>DASAR HUKUM KEHUMASAN</vt:lpstr>
      <vt:lpstr>KESIMPULAN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&amp;PERATURAN  UNDANG-UNDANG KEHUMASAN</dc:title>
  <dc:creator>DESI</dc:creator>
  <cp:lastModifiedBy>DESI</cp:lastModifiedBy>
  <cp:revision>2</cp:revision>
  <dcterms:created xsi:type="dcterms:W3CDTF">2020-07-16T13:22:05Z</dcterms:created>
  <dcterms:modified xsi:type="dcterms:W3CDTF">2020-07-16T13:39:16Z</dcterms:modified>
</cp:coreProperties>
</file>