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  <p:sldMasterId id="2147483860" r:id="rId2"/>
  </p:sldMasterIdLst>
  <p:notesMasterIdLst>
    <p:notesMasterId r:id="rId10"/>
  </p:notesMasterIdLst>
  <p:handoutMasterIdLst>
    <p:handoutMasterId r:id="rId11"/>
  </p:handoutMasterIdLst>
  <p:sldIdLst>
    <p:sldId id="285" r:id="rId3"/>
    <p:sldId id="287" r:id="rId4"/>
    <p:sldId id="278" r:id="rId5"/>
    <p:sldId id="291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EEB"/>
    <a:srgbClr val="7FD7FC"/>
    <a:srgbClr val="FFFF66"/>
    <a:srgbClr val="FFC993"/>
    <a:srgbClr val="FFD7AF"/>
    <a:srgbClr val="748ED6"/>
    <a:srgbClr val="1944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 snapToGrid="0" snapToObjects="1">
      <p:cViewPr varScale="1">
        <p:scale>
          <a:sx n="72" d="100"/>
          <a:sy n="72" d="100"/>
        </p:scale>
        <p:origin x="1494" y="7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BBE46F-9873-46A8-8E59-D655F767E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8AAFE7-DDC3-4F67-B9F4-1ADDB6E64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15EFBC-239E-402D-A9A6-58ABC73F92D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2EEA09-594F-4AC0-93C3-429451879E7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2EEA09-594F-4AC0-93C3-429451879E7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4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0023-9ACD-4E09-A090-32CFA1E91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DCA22-B384-4006-A73D-6F3CEFCEA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9910A-AC57-4E92-BD94-9CECA1B5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F0CCA-03FA-40DA-A7AA-0DE924EB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EE36-A894-4B07-8DC0-A076E92E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4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7255-353E-4967-B09F-ED04700A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99EA2-37BA-407A-9B80-11CA37EFD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FAA91-CC74-4F23-B9D0-CEECA479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DDA1F-09E0-4F3F-9836-A42A6514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6D560-C743-4D5B-9DFF-7D98110F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517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EA43EC-FD4D-48C1-ADD8-A96E210AC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A050B-C816-4BB4-AB94-F06198841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EB997-4E98-4B66-8746-7DD464A5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FFE7B-53DE-4191-95BF-3A4233CC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25CAE-D51B-4AF1-A4B3-C9D90928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589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4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3628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6896255"/>
      </p:ext>
    </p:extLst>
  </p:cSld>
  <p:clrMapOvr>
    <a:masterClrMapping/>
  </p:clrMapOvr>
  <p:transition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213639"/>
      </p:ext>
    </p:extLst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3562764"/>
      </p:ext>
    </p:extLst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71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8204033"/>
      </p:ext>
    </p:extLst>
  </p:cSld>
  <p:clrMapOvr>
    <a:masterClrMapping/>
  </p:clrMapOvr>
  <p:transition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4138417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1F3C-A991-4153-9505-A9895E25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45BC-B562-4251-9F70-7D9A3442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1C107-AECE-4A63-A778-028A0C40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A4B3B-DAA3-4616-9B8C-67571E9C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998CA-22C5-4FD7-944F-B1EBEFE2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37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316480"/>
      </p:ext>
    </p:extLst>
  </p:cSld>
  <p:clrMapOvr>
    <a:masterClrMapping/>
  </p:clrMapOvr>
  <p:transition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17322"/>
      </p:ext>
    </p:extLst>
  </p:cSld>
  <p:clrMapOvr>
    <a:masterClrMapping/>
  </p:clrMapOvr>
  <p:transition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8685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97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03862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49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6922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6247594"/>
      </p:ext>
    </p:extLst>
  </p:cSld>
  <p:clrMapOvr>
    <a:masterClrMapping/>
  </p:clrMapOvr>
  <p:transition>
    <p:checker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6807990"/>
      </p:ext>
    </p:extLst>
  </p:cSld>
  <p:clrMapOvr>
    <a:masterClrMapping/>
  </p:clrMapOvr>
  <p:transition>
    <p:checker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8BB9A7-94A6-47C3-BC5A-40AA62C25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9127A-79EE-4572-AF0E-01482B84F7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560669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6C746-9B69-4716-B2A8-7A64BD0AC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D0F37-26D5-48E1-BC26-DE6D57591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7558E-DD22-434E-ABDA-D0457A10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DC3F7-6FB9-48A6-978C-93978128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EEEDE-017F-4C3F-ACEC-C31752C8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021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4A97-F6C3-41F9-B8D0-84C70948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83658-B792-46DD-99D3-93B494EC0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77759-3F78-4E2B-B1B1-A400C18AE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5CB01-ABFD-4868-A059-CBDD719A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5C175-E61C-42AE-A174-EADDEE03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33D3F-98CA-4C36-9611-9D2D9074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554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CC7A-7217-4048-84B9-377668EA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7F815-B920-4FAD-9419-1F5AA4EB9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436ED-A1F0-47E7-9CD6-1479E6A3E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13CAC0-B914-4210-83CD-ADC8FCF7A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00537B-59B9-4115-89C9-2A5118E71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E72680-FB0A-4565-B1D2-206C16AF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B1FED9-6F24-4173-BDDB-6010DECB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BD9329-184E-4A97-9A44-4A4E599C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080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7E90-5F36-47A9-AB5F-F8E1D4FC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6B254-2529-4A2D-8A49-E450BA28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C498A-453D-4EA7-8069-07C741EC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4D4CC-EA2D-4E6B-8453-CC41281E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139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AEA13-F49A-4A6B-A560-EC453A6E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EAD15-9749-4ACC-B6ED-5862FD2B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1EB6D-9B0B-4746-B558-ED337E8C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79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8368-BB8D-4C37-A8E2-77266A01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FE37F-D9E1-402B-ACB8-2E4F355BC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435A4-A73F-47EF-9225-D99D2FA6A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9DB3E-AA08-4C35-8CC5-00BC7CFD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4FD40-A58A-4AFC-B9F5-FDE9F6D2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97D4A-C02F-48C4-B183-1D85721A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042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06BB0-1F30-4E82-B7B1-20A8B8E3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D8086-6F81-45DE-B39A-B0C198D11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B7557-79C6-4ACD-8383-2A27C2744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6597E-83C2-4E94-A7CE-7DFD5853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EB3DC-4AE5-4AF4-AAFE-4D1853D7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B61DF-08A5-4963-93E4-AFCD686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330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AFB83-8FF8-4362-A3AF-8E98E76A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8BFCE-5911-4C1D-A69F-7BD16E4F3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68FA9-CDC5-47E7-A6D3-499E6760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8D54-681F-4113-85B7-10B022019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B79CF-791C-4D43-B3CA-DEDD9A1F0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37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7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228C-60C2-475C-9CC9-E0A8D28A1260}" type="datetimeFigureOut">
              <a:rPr lang="id-ID" smtClean="0"/>
              <a:t>20/04/2020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45C415-2BEA-4736-A5B1-8A1706EB2C7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649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GAUSS SEIDEL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TEKNIK SIPIL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round-off error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</a:t>
            </a:r>
            <a:r>
              <a:rPr lang="en-US" dirty="0" err="1"/>
              <a:t>dan</a:t>
            </a:r>
            <a:r>
              <a:rPr lang="en-US" dirty="0"/>
              <a:t> LU Decomposition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pembulatan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Cara </a:t>
            </a:r>
            <a:r>
              <a:rPr lang="en-GB" dirty="0" err="1"/>
              <a:t>penyelesaian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=1 s/d n) </a:t>
            </a:r>
            <a:r>
              <a:rPr lang="en-US" dirty="0" err="1"/>
              <a:t>sudah</a:t>
            </a:r>
            <a:r>
              <a:rPr lang="en-US" dirty="0"/>
              <a:t> = </a:t>
            </a:r>
            <a:r>
              <a:rPr lang="en-US" dirty="0" err="1"/>
              <a:t>nilai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pada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=1 s/d n)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pada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tolerasi</a:t>
            </a:r>
            <a:r>
              <a:rPr lang="en-US" dirty="0"/>
              <a:t> error yang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Cara </a:t>
            </a:r>
            <a:r>
              <a:rPr lang="en-GB" dirty="0" err="1"/>
              <a:t>penyelesaian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Hati-hati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Gauss-Seidel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pada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di diagonal </a:t>
            </a:r>
            <a:r>
              <a:rPr lang="en-US" dirty="0" err="1"/>
              <a:t>utama</a:t>
            </a:r>
            <a:r>
              <a:rPr lang="en-US" dirty="0"/>
              <a:t> (</a:t>
            </a:r>
            <a:r>
              <a:rPr lang="en-US" dirty="0" err="1"/>
              <a:t>aii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Letakkan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pada diagonal </a:t>
            </a:r>
            <a:r>
              <a:rPr lang="en-US" dirty="0" err="1"/>
              <a:t>utama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‘</a:t>
            </a:r>
            <a:r>
              <a:rPr lang="en-US" dirty="0" err="1"/>
              <a:t>masalah</a:t>
            </a:r>
            <a:r>
              <a:rPr lang="en-US" dirty="0"/>
              <a:t> pivoting’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yang salah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iterasi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divergen</a:t>
            </a:r>
            <a:r>
              <a:rPr lang="en-US" dirty="0"/>
              <a:t> dan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salah.</a:t>
            </a:r>
          </a:p>
        </p:txBody>
      </p:sp>
    </p:spTree>
    <p:extLst>
      <p:ext uri="{BB962C8B-B14F-4D97-AF65-F5344CB8AC3E}">
        <p14:creationId xmlns:p14="http://schemas.microsoft.com/office/powerpoint/2010/main" val="1701014637"/>
      </p:ext>
    </p:extLst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695849-A794-4198-9DFD-A65DA0EF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Captur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0653" y="4682517"/>
            <a:ext cx="4239217" cy="1781424"/>
          </a:xfrm>
        </p:spPr>
      </p:pic>
      <p:pic>
        <p:nvPicPr>
          <p:cNvPr id="28674" name="Picture 2" descr="C:\Users\user\Desktop\Captur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555" y="2175483"/>
            <a:ext cx="3952875" cy="233362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iterasi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165AE8-B08D-497A-B2AD-B6D93EE17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9698" name="Picture 2" descr="C:\Users\user\Desktop\Captur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938" y="1789042"/>
            <a:ext cx="7161497" cy="432885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7C0BE-111F-4BA9-B0E2-46F930DE04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01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01" id="{05F70635-32BC-46FD-BED6-57A21E3432D8}" vid="{3CB44D61-6961-46E2-8156-0FD7B8CCCC18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155</Words>
  <Application>Microsoft Office PowerPoint</Application>
  <PresentationFormat>On-screen Show (4:3)</PresentationFormat>
  <Paragraphs>17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Custom Design</vt:lpstr>
      <vt:lpstr>Theme01</vt:lpstr>
      <vt:lpstr>GAUSS SEIDEL</vt:lpstr>
      <vt:lpstr>Kelebihan </vt:lpstr>
      <vt:lpstr>Cara penyelesaian</vt:lpstr>
      <vt:lpstr>Cara penyelesaian</vt:lpstr>
      <vt:lpstr>PowerPoint Presentation</vt:lpstr>
      <vt:lpstr>Proses iterasi</vt:lpstr>
      <vt:lpstr>TERIMA KASIH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Jackson Pollock Template</dc:title>
  <dc:creator>Presentation Magazine</dc:creator>
  <cp:lastModifiedBy>Windows User</cp:lastModifiedBy>
  <cp:revision>54</cp:revision>
  <dcterms:created xsi:type="dcterms:W3CDTF">2005-03-15T10:04:38Z</dcterms:created>
  <dcterms:modified xsi:type="dcterms:W3CDTF">2020-04-20T02:33:31Z</dcterms:modified>
</cp:coreProperties>
</file>