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56" r:id="rId3"/>
  </p:sldMasterIdLst>
  <p:notesMasterIdLst>
    <p:notesMasterId r:id="rId14"/>
  </p:notesMasterIdLst>
  <p:sldIdLst>
    <p:sldId id="376" r:id="rId4"/>
    <p:sldId id="318" r:id="rId5"/>
    <p:sldId id="290" r:id="rId6"/>
    <p:sldId id="360" r:id="rId7"/>
    <p:sldId id="361" r:id="rId8"/>
    <p:sldId id="362" r:id="rId9"/>
    <p:sldId id="364" r:id="rId10"/>
    <p:sldId id="365" r:id="rId11"/>
    <p:sldId id="366" r:id="rId12"/>
    <p:sldId id="3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E5C30-EEC6-45A7-A086-27EAFEEC89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60B9C-A701-46E5-BDA2-5266617D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5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08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EB005-66B0-4012-945C-8C1F8269F8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71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1F8F2-3929-4AEC-BAAC-D1FC337819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51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60D25-19F1-4E73-BA2F-CFF00F0376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47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5EDD5-DC45-4E51-8580-23C2D54BC3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31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813CC-6796-471B-9AD1-1ACAA4C9B6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43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FA0CB-A592-4D93-88F4-F5B5D4FC63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E5C6-CDA2-4F00-A285-B809A0558A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3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DDC10-013A-4A5D-8237-DD713A01EF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7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07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DD40A-9DEB-4BB4-989C-100B30E78A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2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F294F-478B-46A3-9BB1-6E761BFADF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1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E0263-201C-4B13-BD06-5CF800EC0C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68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DAF92-2050-4E37-A3F1-F62A6CEFE2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835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9ABB9-EA65-4757-98D1-DC87B834CD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23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1926-058D-4DED-9592-1B6D7D2C28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544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3ABCD-550B-43BE-A473-BFFE2843B8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64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6E617-6F30-4AAB-A3E6-84B8A782FD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939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F1BDE-0275-4A2B-86F7-2A73A6A461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10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A9BD3-108C-41A2-8205-41E6ECCED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1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333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66E3B-F59B-4E14-BB1D-69D3AA1B02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3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F05E-62C2-4F76-8807-6E5204D12D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31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E148E-80D3-44FC-83C9-A173D4F377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685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95F12-EAC2-4D39-998B-9EC1EC53EA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15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8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1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1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0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2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96F081-7779-438D-8AB6-299C28DD11A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3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C53FC-37AF-4471-82FD-E8A92D14690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1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Kalkulus</a:t>
            </a:r>
            <a:r>
              <a:rPr lang="en-US" dirty="0" smtClean="0"/>
              <a:t> II -3 </a:t>
            </a:r>
            <a:r>
              <a:rPr lang="en-US" dirty="0" err="1" smtClean="0"/>
              <a:t>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56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620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PUSAT GRAVITASI SUATU BENDA PUTAR</a:t>
            </a:r>
          </a:p>
        </p:txBody>
      </p:sp>
    </p:spTree>
    <p:extLst>
      <p:ext uri="{BB962C8B-B14F-4D97-AF65-F5344CB8AC3E}">
        <p14:creationId xmlns:p14="http://schemas.microsoft.com/office/powerpoint/2010/main" val="302452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Penerapan</a:t>
            </a:r>
            <a:r>
              <a:rPr lang="en-US" dirty="0" smtClean="0"/>
              <a:t> Integral </a:t>
            </a:r>
            <a:r>
              <a:rPr lang="en-US" dirty="0" err="1" smtClean="0"/>
              <a:t>Lipat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r>
              <a:rPr lang="en-US" dirty="0" err="1" smtClean="0"/>
              <a:t>Menghitung</a:t>
            </a:r>
            <a:r>
              <a:rPr lang="en-US" dirty="0" smtClean="0"/>
              <a:t> volume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putar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8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8001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600" smtClean="0"/>
              <a:t>PENERAPAN INTEGRAL LIPAT</a:t>
            </a:r>
          </a:p>
        </p:txBody>
      </p:sp>
    </p:spTree>
    <p:extLst>
      <p:ext uri="{BB962C8B-B14F-4D97-AF65-F5344CB8AC3E}">
        <p14:creationId xmlns:p14="http://schemas.microsoft.com/office/powerpoint/2010/main" val="230996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543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CONTOH SOAL</a:t>
            </a:r>
          </a:p>
        </p:txBody>
      </p:sp>
    </p:spTree>
    <p:extLst>
      <p:ext uri="{BB962C8B-B14F-4D97-AF65-F5344CB8AC3E}">
        <p14:creationId xmlns:p14="http://schemas.microsoft.com/office/powerpoint/2010/main" val="151562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5181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48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315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smtClean="0"/>
              <a:t>VOLUME BENDA PUTAR</a:t>
            </a:r>
          </a:p>
        </p:txBody>
      </p:sp>
    </p:spTree>
    <p:extLst>
      <p:ext uri="{BB962C8B-B14F-4D97-AF65-F5344CB8AC3E}">
        <p14:creationId xmlns:p14="http://schemas.microsoft.com/office/powerpoint/2010/main" val="71295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01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88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001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pPr eaLnBrk="1" hangingPunct="1"/>
            <a:r>
              <a:rPr lang="en-US" sz="2800" smtClean="0"/>
              <a:t>CONTOH SOAL</a:t>
            </a:r>
          </a:p>
        </p:txBody>
      </p:sp>
    </p:spTree>
    <p:extLst>
      <p:ext uri="{BB962C8B-B14F-4D97-AF65-F5344CB8AC3E}">
        <p14:creationId xmlns:p14="http://schemas.microsoft.com/office/powerpoint/2010/main" val="63964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32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1_Default Design</vt:lpstr>
      <vt:lpstr>8_Default Design</vt:lpstr>
      <vt:lpstr>Kalkulus II -3 sks  teknik sipil</vt:lpstr>
      <vt:lpstr>Minggu ke 9 </vt:lpstr>
      <vt:lpstr>Penerapan Integral Lipat</vt:lpstr>
      <vt:lpstr>PENERAPAN INTEGRAL LIPAT</vt:lpstr>
      <vt:lpstr>CONTOH SOAL</vt:lpstr>
      <vt:lpstr>PowerPoint Presentation</vt:lpstr>
      <vt:lpstr>VOLUME BENDA PUTAR</vt:lpstr>
      <vt:lpstr>PowerPoint Presentation</vt:lpstr>
      <vt:lpstr>CONTOH SOAL</vt:lpstr>
      <vt:lpstr>PUSAT GRAVITASI SUATU BENDA PUTAR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II -3 sks  teknik sipil</dc:title>
  <dc:creator>ACER</dc:creator>
  <cp:lastModifiedBy>ACER</cp:lastModifiedBy>
  <cp:revision>17</cp:revision>
  <dcterms:created xsi:type="dcterms:W3CDTF">2019-02-19T02:03:06Z</dcterms:created>
  <dcterms:modified xsi:type="dcterms:W3CDTF">2020-03-02T05:56:25Z</dcterms:modified>
</cp:coreProperties>
</file>