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08" r:id="rId3"/>
  </p:sldMasterIdLst>
  <p:notesMasterIdLst>
    <p:notesMasterId r:id="rId14"/>
  </p:notesMasterIdLst>
  <p:sldIdLst>
    <p:sldId id="376" r:id="rId4"/>
    <p:sldId id="314" r:id="rId5"/>
    <p:sldId id="276" r:id="rId6"/>
    <p:sldId id="292" r:id="rId7"/>
    <p:sldId id="293" r:id="rId8"/>
    <p:sldId id="294" r:id="rId9"/>
    <p:sldId id="295" r:id="rId10"/>
    <p:sldId id="297" r:id="rId11"/>
    <p:sldId id="29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FE5C30-EEC6-45A7-A086-27EAFEEC89DC}" type="datetimeFigureOut">
              <a:rPr lang="en-US" smtClean="0"/>
              <a:t>3/2/2020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E60B9C-A701-46E5-BDA2-5266617DF38C}" type="slidenum">
              <a:rPr lang="en-US" smtClean="0"/>
              <a:t>‹#›</a:t>
            </a:fld>
            <a:endParaRPr lang="en-US"/>
          </a:p>
        </p:txBody>
      </p:sp>
    </p:spTree>
    <p:extLst>
      <p:ext uri="{BB962C8B-B14F-4D97-AF65-F5344CB8AC3E}">
        <p14:creationId xmlns:p14="http://schemas.microsoft.com/office/powerpoint/2010/main" val="335495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A141CE-A48E-4BF8-91A5-F0A6F343D077}" type="slidenum">
              <a:rPr lang="en-GB">
                <a:solidFill>
                  <a:prstClr val="black"/>
                </a:solidFill>
              </a:rPr>
              <a:pPr/>
              <a:t>4</a:t>
            </a:fld>
            <a:endParaRPr lang="en-GB">
              <a:solidFill>
                <a:prstClr val="black"/>
              </a:solidFill>
            </a:endParaRPr>
          </a:p>
        </p:txBody>
      </p:sp>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F5049B-A472-455F-91C3-557B8143DBC6}" type="slidenum">
              <a:rPr lang="en-GB">
                <a:solidFill>
                  <a:prstClr val="black"/>
                </a:solidFill>
              </a:rPr>
              <a:pPr/>
              <a:t>5</a:t>
            </a:fld>
            <a:endParaRPr lang="en-GB">
              <a:solidFill>
                <a:prstClr val="black"/>
              </a:solidFill>
            </a:endParaRPr>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0F3B43-4F9A-4AD1-A169-9ACA8A8946E1}" type="slidenum">
              <a:rPr lang="en-GB">
                <a:solidFill>
                  <a:prstClr val="black"/>
                </a:solidFill>
              </a:rPr>
              <a:pPr/>
              <a:t>6</a:t>
            </a:fld>
            <a:endParaRPr lang="en-GB">
              <a:solidFill>
                <a:prstClr val="black"/>
              </a:solidFill>
            </a:endParaRPr>
          </a:p>
        </p:txBody>
      </p:sp>
      <p:sp>
        <p:nvSpPr>
          <p:cNvPr id="179202" name="Rectangle 2"/>
          <p:cNvSpPr>
            <a:spLocks noGrp="1" noRot="1" noChangeAspec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6006D7-63DC-46E8-87C4-753EF3CBFA80}" type="slidenum">
              <a:rPr lang="en-GB">
                <a:solidFill>
                  <a:prstClr val="black"/>
                </a:solidFill>
              </a:rPr>
              <a:pPr/>
              <a:t>7</a:t>
            </a:fld>
            <a:endParaRPr lang="en-GB">
              <a:solidFill>
                <a:prstClr val="black"/>
              </a:solidFill>
            </a:endParaRPr>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6DE647-E4A9-4D4E-BF82-7FB92508FC3F}" type="slidenum">
              <a:rPr lang="en-GB">
                <a:solidFill>
                  <a:prstClr val="black"/>
                </a:solidFill>
              </a:rPr>
              <a:pPr/>
              <a:t>8</a:t>
            </a:fld>
            <a:endParaRPr lang="en-GB">
              <a:solidFill>
                <a:prstClr val="black"/>
              </a:solidFill>
            </a:endParaRPr>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ED605F-2977-4B9A-89A2-CE73D006A344}" type="slidenum">
              <a:rPr lang="en-GB">
                <a:solidFill>
                  <a:prstClr val="black"/>
                </a:solidFill>
              </a:rPr>
              <a:pPr/>
              <a:t>9</a:t>
            </a:fld>
            <a:endParaRPr lang="en-GB">
              <a:solidFill>
                <a:prstClr val="black"/>
              </a:solidFill>
            </a:endParaRPr>
          </a:p>
        </p:txBody>
      </p:sp>
      <p:sp>
        <p:nvSpPr>
          <p:cNvPr id="183298" name="Rectangle 2"/>
          <p:cNvSpPr>
            <a:spLocks noGrp="1" noRot="1" noChangeAspec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A9CBA-50ED-48BB-A3B3-B971313E4ABD}" type="slidenum">
              <a:rPr lang="en-GB">
                <a:solidFill>
                  <a:prstClr val="black"/>
                </a:solidFill>
              </a:rPr>
              <a:pPr/>
              <a:t>10</a:t>
            </a:fld>
            <a:endParaRPr lang="en-GB">
              <a:solidFill>
                <a:prstClr val="black"/>
              </a:solidFill>
            </a:endParaRPr>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61157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4104661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963208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221712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66951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6424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510331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01443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1209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14332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1227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713707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55282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83513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07684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BCEB005-66B0-4012-945C-8C1F8269F8D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057035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121F8F2-3929-4AEC-BAAC-D1FC337819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87422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0A60D25-19F1-4E73-BA2F-CFF00F03760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491953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4535EDD5-DC45-4E51-8580-23C2D54BC30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1128033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093813CC-6796-471B-9AD1-1ACAA4C9B62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0728489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CAEFA0CB-A592-4D93-88F4-F5B5D4FC630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447217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24ECE5C6-CDA2-4F00-A285-B809A0558A1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82855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9A33D3-B6A9-464E-AD13-53CF66704B74}" type="datetimeFigureOut">
              <a:rPr lang="en-US" smtClean="0"/>
              <a:t>3/2/2020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0777333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0DDC10-013A-4A5D-8237-DD713A01EF2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2264875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724DD40A-9DEB-4BB4-989C-100B30E78AE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312889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43F294F-478B-46A3-9BB1-6E761BFADFA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489979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EFE0263-201C-4B13-BD06-5CF800EC0C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966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49866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9A33D3-B6A9-464E-AD13-53CF66704B74}" type="datetimeFigureOut">
              <a:rPr lang="en-US" smtClean="0"/>
              <a:t>3/2/2020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31035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9A33D3-B6A9-464E-AD13-53CF66704B74}" type="datetimeFigureOut">
              <a:rPr lang="en-US" smtClean="0"/>
              <a:t>3/2/2020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484238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A33D3-B6A9-464E-AD13-53CF66704B74}" type="datetimeFigureOut">
              <a:rPr lang="en-US" smtClean="0"/>
              <a:t>3/2/2020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99751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2621115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9A33D3-B6A9-464E-AD13-53CF66704B74}" type="datetimeFigureOut">
              <a:rPr lang="en-US" smtClean="0"/>
              <a:t>3/2/2020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51C865-441A-41AD-AF48-2A065B9FC817}" type="slidenum">
              <a:rPr lang="en-US" smtClean="0"/>
              <a:t>‹#›</a:t>
            </a:fld>
            <a:endParaRPr lang="en-US"/>
          </a:p>
        </p:txBody>
      </p:sp>
    </p:spTree>
    <p:extLst>
      <p:ext uri="{BB962C8B-B14F-4D97-AF65-F5344CB8AC3E}">
        <p14:creationId xmlns:p14="http://schemas.microsoft.com/office/powerpoint/2010/main" val="144180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9A33D3-B6A9-464E-AD13-53CF66704B74}" type="datetimeFigureOut">
              <a:rPr lang="en-US" smtClean="0"/>
              <a:t>3/2/2020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1C865-441A-41AD-AF48-2A065B9FC817}" type="slidenum">
              <a:rPr lang="en-US" smtClean="0"/>
              <a:t>‹#›</a:t>
            </a:fld>
            <a:endParaRPr lang="en-US"/>
          </a:p>
        </p:txBody>
      </p:sp>
    </p:spTree>
    <p:extLst>
      <p:ext uri="{BB962C8B-B14F-4D97-AF65-F5344CB8AC3E}">
        <p14:creationId xmlns:p14="http://schemas.microsoft.com/office/powerpoint/2010/main" val="2404121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4583310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0"/>
            </a:lvl1pPr>
          </a:lstStyle>
          <a:p>
            <a:pPr fontAlgn="base">
              <a:spcBef>
                <a:spcPct val="0"/>
              </a:spcBef>
              <a:spcAft>
                <a:spcPct val="0"/>
              </a:spcAft>
            </a:pPr>
            <a:fld id="{BF96F081-7779-438D-8AB6-299C28DD11AC}"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37319618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Kalkulus</a:t>
            </a:r>
            <a:r>
              <a:rPr lang="en-US" dirty="0" smtClean="0"/>
              <a:t> II -3 </a:t>
            </a:r>
            <a:r>
              <a:rPr lang="en-US" dirty="0" err="1" smtClean="0"/>
              <a:t>sks</a:t>
            </a:r>
            <a:r>
              <a:rPr lang="en-US" dirty="0" smtClean="0"/>
              <a:t/>
            </a:r>
            <a:br>
              <a:rPr lang="en-US" dirty="0" smtClean="0"/>
            </a:br>
            <a:r>
              <a:rPr lang="en-US" dirty="0" smtClean="0"/>
              <a:t> </a:t>
            </a:r>
            <a:r>
              <a:rPr lang="en-US" dirty="0" err="1" smtClean="0"/>
              <a:t>teknik</a:t>
            </a:r>
            <a:r>
              <a:rPr lang="en-US" dirty="0" smtClean="0"/>
              <a:t> </a:t>
            </a:r>
            <a:r>
              <a:rPr lang="en-US" dirty="0" err="1" smtClean="0"/>
              <a:t>sipil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5445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l"/>
            <a:r>
              <a:rPr lang="en-US" sz="2800" b="1"/>
              <a:t>LATIHAN  SOAL</a:t>
            </a:r>
          </a:p>
        </p:txBody>
      </p:sp>
      <p:pic>
        <p:nvPicPr>
          <p:cNvPr id="931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1143000"/>
            <a:ext cx="54102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151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lstStyle/>
          <a:p>
            <a:r>
              <a:rPr lang="en-US" dirty="0" smtClean="0"/>
              <a:t>MINGGU </a:t>
            </a:r>
            <a:r>
              <a:rPr lang="en-US" dirty="0" err="1" smtClean="0"/>
              <a:t>ke</a:t>
            </a:r>
            <a:r>
              <a:rPr lang="en-US" dirty="0" smtClean="0"/>
              <a:t> 7  &amp; 8 </a:t>
            </a:r>
            <a:endParaRPr lang="en-US" dirty="0"/>
          </a:p>
        </p:txBody>
      </p:sp>
    </p:spTree>
    <p:extLst>
      <p:ext uri="{BB962C8B-B14F-4D97-AF65-F5344CB8AC3E}">
        <p14:creationId xmlns:p14="http://schemas.microsoft.com/office/powerpoint/2010/main" val="392595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INTEGRAL LIPAT</a:t>
            </a:r>
            <a:endParaRPr lang="en-US" dirty="0"/>
          </a:p>
        </p:txBody>
      </p:sp>
      <p:sp>
        <p:nvSpPr>
          <p:cNvPr id="3" name="Content Placeholder 2"/>
          <p:cNvSpPr>
            <a:spLocks noGrp="1"/>
          </p:cNvSpPr>
          <p:nvPr>
            <p:ph idx="1"/>
          </p:nvPr>
        </p:nvSpPr>
        <p:spPr/>
        <p:txBody>
          <a:bodyPr/>
          <a:lstStyle/>
          <a:p>
            <a:r>
              <a:rPr lang="en-US" dirty="0" smtClean="0"/>
              <a:t>Integral </a:t>
            </a:r>
            <a:r>
              <a:rPr lang="en-US" dirty="0" err="1" smtClean="0"/>
              <a:t>lipat</a:t>
            </a:r>
            <a:r>
              <a:rPr lang="en-US" dirty="0" smtClean="0"/>
              <a:t>  II</a:t>
            </a:r>
          </a:p>
          <a:p>
            <a:r>
              <a:rPr lang="en-US" dirty="0" smtClean="0"/>
              <a:t>Integral </a:t>
            </a:r>
            <a:r>
              <a:rPr lang="en-US" dirty="0" err="1" smtClean="0"/>
              <a:t>lipat</a:t>
            </a:r>
            <a:r>
              <a:rPr lang="en-US" dirty="0" smtClean="0"/>
              <a:t>  III</a:t>
            </a:r>
          </a:p>
          <a:p>
            <a:pPr marL="0" indent="0">
              <a:buNone/>
            </a:pPr>
            <a:r>
              <a:rPr lang="en-US" dirty="0" err="1" smtClean="0"/>
              <a:t>Memahami</a:t>
            </a:r>
            <a:r>
              <a:rPr lang="en-US" dirty="0" smtClean="0"/>
              <a:t>  </a:t>
            </a:r>
            <a:r>
              <a:rPr lang="en-US" dirty="0" err="1" smtClean="0"/>
              <a:t>konsep</a:t>
            </a:r>
            <a:r>
              <a:rPr lang="en-US" dirty="0" smtClean="0"/>
              <a:t> </a:t>
            </a:r>
            <a:r>
              <a:rPr lang="en-US" dirty="0" err="1" smtClean="0"/>
              <a:t>serta</a:t>
            </a:r>
            <a:r>
              <a:rPr lang="en-US" dirty="0" smtClean="0"/>
              <a:t> </a:t>
            </a:r>
            <a:r>
              <a:rPr lang="en-US" dirty="0" err="1" smtClean="0"/>
              <a:t>trampil</a:t>
            </a:r>
            <a:r>
              <a:rPr lang="en-US" dirty="0" smtClean="0"/>
              <a:t> </a:t>
            </a:r>
            <a:r>
              <a:rPr lang="en-US" dirty="0" err="1" smtClean="0"/>
              <a:t>dalam</a:t>
            </a:r>
            <a:r>
              <a:rPr lang="en-US" dirty="0" smtClean="0"/>
              <a:t> </a:t>
            </a:r>
            <a:r>
              <a:rPr lang="en-US" dirty="0" err="1" smtClean="0"/>
              <a:t>memakai</a:t>
            </a:r>
            <a:r>
              <a:rPr lang="en-US" dirty="0" smtClean="0"/>
              <a:t> </a:t>
            </a:r>
            <a:r>
              <a:rPr lang="en-US" dirty="0" err="1" smtClean="0"/>
              <a:t>rumus</a:t>
            </a:r>
            <a:r>
              <a:rPr lang="en-US" dirty="0" smtClean="0"/>
              <a:t> </a:t>
            </a:r>
            <a:r>
              <a:rPr lang="en-US" dirty="0" err="1" smtClean="0"/>
              <a:t>dalam</a:t>
            </a:r>
            <a:r>
              <a:rPr lang="en-US" dirty="0" smtClean="0"/>
              <a:t> </a:t>
            </a:r>
            <a:r>
              <a:rPr lang="en-US" dirty="0" err="1" smtClean="0"/>
              <a:t>menyelesaikan</a:t>
            </a:r>
            <a:r>
              <a:rPr lang="en-US" dirty="0" smtClean="0"/>
              <a:t>  integral </a:t>
            </a:r>
            <a:r>
              <a:rPr lang="en-US" dirty="0" err="1" smtClean="0"/>
              <a:t>lipat</a:t>
            </a:r>
            <a:r>
              <a:rPr lang="en-US" dirty="0" smtClean="0"/>
              <a:t>  II </a:t>
            </a:r>
            <a:r>
              <a:rPr lang="en-US" dirty="0" err="1" smtClean="0"/>
              <a:t>dan</a:t>
            </a:r>
            <a:r>
              <a:rPr lang="en-US" dirty="0" smtClean="0"/>
              <a:t> integral </a:t>
            </a:r>
            <a:r>
              <a:rPr lang="en-US" dirty="0" err="1" smtClean="0"/>
              <a:t>lipat</a:t>
            </a:r>
            <a:r>
              <a:rPr lang="en-US" dirty="0" smtClean="0"/>
              <a:t> III.</a:t>
            </a:r>
          </a:p>
          <a:p>
            <a:endParaRPr lang="en-US" dirty="0"/>
          </a:p>
        </p:txBody>
      </p:sp>
    </p:spTree>
    <p:extLst>
      <p:ext uri="{BB962C8B-B14F-4D97-AF65-F5344CB8AC3E}">
        <p14:creationId xmlns:p14="http://schemas.microsoft.com/office/powerpoint/2010/main" val="3259103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b="1"/>
              <a:t>INTEGRAL LIPAT</a:t>
            </a:r>
          </a:p>
        </p:txBody>
      </p:sp>
      <p:sp>
        <p:nvSpPr>
          <p:cNvPr id="79875" name="Rectangle 3"/>
          <p:cNvSpPr>
            <a:spLocks noGrp="1" noChangeArrowheads="1"/>
          </p:cNvSpPr>
          <p:nvPr>
            <p:ph type="body" idx="1"/>
          </p:nvPr>
        </p:nvSpPr>
        <p:spPr/>
        <p:txBody>
          <a:bodyPr/>
          <a:lstStyle/>
          <a:p>
            <a:pPr algn="just">
              <a:buFontTx/>
              <a:buNone/>
            </a:pPr>
            <a:r>
              <a:rPr lang="en-US"/>
              <a:t>	</a:t>
            </a:r>
            <a:r>
              <a:rPr lang="en-US" sz="2400"/>
              <a:t>Dalam menyelesaikan integral lipat kita selalu menggunakan rumus integral yang sama seperti integral biasa, hanya bedanya pada integral lipat, baik dalam integral lipat dua maupun integral lipat tiga, selalu dimulai dari variabel yang bagian dalam untuk selanjutnya menyelesaikan variabel berikutnya</a:t>
            </a:r>
            <a:r>
              <a:rPr lang="en-US"/>
              <a:t>.</a:t>
            </a:r>
          </a:p>
        </p:txBody>
      </p:sp>
    </p:spTree>
    <p:extLst>
      <p:ext uri="{BB962C8B-B14F-4D97-AF65-F5344CB8AC3E}">
        <p14:creationId xmlns:p14="http://schemas.microsoft.com/office/powerpoint/2010/main" val="811867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a:t>INTEGRAL LIPAT  II</a:t>
            </a:r>
          </a:p>
        </p:txBody>
      </p:sp>
      <p:pic>
        <p:nvPicPr>
          <p:cNvPr id="809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905000"/>
            <a:ext cx="60960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792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algn="l"/>
            <a:r>
              <a:rPr lang="en-US" sz="2800" b="1"/>
              <a:t>CONTOH SOAL</a:t>
            </a:r>
          </a:p>
        </p:txBody>
      </p:sp>
      <p:pic>
        <p:nvPicPr>
          <p:cNvPr id="829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219200"/>
            <a:ext cx="55626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284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algn="l"/>
            <a:r>
              <a:rPr lang="en-US" sz="2800" b="1"/>
              <a:t>FUNGSI  PARAMETER</a:t>
            </a:r>
          </a:p>
        </p:txBody>
      </p:sp>
      <p:pic>
        <p:nvPicPr>
          <p:cNvPr id="849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71600"/>
            <a:ext cx="4191000"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8315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sz="3200" b="1"/>
              <a:t>INTEGRAL  LIPAT  III</a:t>
            </a:r>
          </a:p>
        </p:txBody>
      </p:sp>
      <p:pic>
        <p:nvPicPr>
          <p:cNvPr id="890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828800"/>
            <a:ext cx="4191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0973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l"/>
            <a:r>
              <a:rPr lang="en-US" sz="2800" b="1"/>
              <a:t>CONTOH PENYELESAIAN</a:t>
            </a:r>
          </a:p>
        </p:txBody>
      </p:sp>
      <p:pic>
        <p:nvPicPr>
          <p:cNvPr id="911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1343025"/>
            <a:ext cx="4081463" cy="5286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4739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58</Words>
  <Application>Microsoft Office PowerPoint</Application>
  <PresentationFormat>On-screen Show (4:3)</PresentationFormat>
  <Paragraphs>21</Paragraphs>
  <Slides>10</Slides>
  <Notes>7</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1_Default Design</vt:lpstr>
      <vt:lpstr>4_Default Design</vt:lpstr>
      <vt:lpstr>Kalkulus II -3 sks  teknik sipil</vt:lpstr>
      <vt:lpstr>MINGGU ke 7  &amp; 8 </vt:lpstr>
      <vt:lpstr>INTEGRAL LIPAT</vt:lpstr>
      <vt:lpstr>INTEGRAL LIPAT</vt:lpstr>
      <vt:lpstr>INTEGRAL LIPAT  II</vt:lpstr>
      <vt:lpstr>CONTOH SOAL</vt:lpstr>
      <vt:lpstr>FUNGSI  PARAMETER</vt:lpstr>
      <vt:lpstr>INTEGRAL  LIPAT  III</vt:lpstr>
      <vt:lpstr>CONTOH PENYELESAIAN</vt:lpstr>
      <vt:lpstr>LATIHAN  SOAL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Kalkulus II -3 sks  teknik sipil</dc:title>
  <dc:creator>ACER</dc:creator>
  <cp:lastModifiedBy>ACER</cp:lastModifiedBy>
  <cp:revision>17</cp:revision>
  <dcterms:created xsi:type="dcterms:W3CDTF">2019-02-19T02:03:06Z</dcterms:created>
  <dcterms:modified xsi:type="dcterms:W3CDTF">2020-03-02T05:55:17Z</dcterms:modified>
</cp:coreProperties>
</file>