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 id="2147483732" r:id="rId5"/>
  </p:sldMasterIdLst>
  <p:notesMasterIdLst>
    <p:notesMasterId r:id="rId27"/>
  </p:notesMasterIdLst>
  <p:sldIdLst>
    <p:sldId id="376" r:id="rId6"/>
    <p:sldId id="306" r:id="rId7"/>
    <p:sldId id="273" r:id="rId8"/>
    <p:sldId id="279" r:id="rId9"/>
    <p:sldId id="280" r:id="rId10"/>
    <p:sldId id="281" r:id="rId11"/>
    <p:sldId id="282" r:id="rId12"/>
    <p:sldId id="283" r:id="rId13"/>
    <p:sldId id="284" r:id="rId14"/>
    <p:sldId id="285" r:id="rId15"/>
    <p:sldId id="286" r:id="rId16"/>
    <p:sldId id="346" r:id="rId17"/>
    <p:sldId id="347" r:id="rId18"/>
    <p:sldId id="348" r:id="rId19"/>
    <p:sldId id="349" r:id="rId20"/>
    <p:sldId id="350" r:id="rId21"/>
    <p:sldId id="352" r:id="rId22"/>
    <p:sldId id="353" r:id="rId23"/>
    <p:sldId id="355" r:id="rId24"/>
    <p:sldId id="28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25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FE5C30-EEC6-45A7-A086-27EAFEEC89DC}" type="datetimeFigureOut">
              <a:rPr lang="en-US" smtClean="0"/>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E60B9C-A701-46E5-BDA2-5266617DF38C}" type="slidenum">
              <a:rPr lang="en-US" smtClean="0"/>
              <a:t>‹#›</a:t>
            </a:fld>
            <a:endParaRPr lang="en-US"/>
          </a:p>
        </p:txBody>
      </p:sp>
    </p:spTree>
    <p:extLst>
      <p:ext uri="{BB962C8B-B14F-4D97-AF65-F5344CB8AC3E}">
        <p14:creationId xmlns:p14="http://schemas.microsoft.com/office/powerpoint/2010/main" val="335495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0C1F92-2E50-419F-AB0C-12D5E86F1707}" type="slidenum">
              <a:rPr lang="en-GB">
                <a:solidFill>
                  <a:prstClr val="black"/>
                </a:solidFill>
              </a:rPr>
              <a:pPr/>
              <a:t>4</a:t>
            </a:fld>
            <a:endParaRPr lang="en-GB">
              <a:solidFill>
                <a:prstClr val="black"/>
              </a:solidFill>
            </a:endParaRPr>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02F80E-E1C6-405B-AE5B-135C352C999D}" type="slidenum">
              <a:rPr lang="en-GB">
                <a:solidFill>
                  <a:prstClr val="black"/>
                </a:solidFill>
              </a:rPr>
              <a:pPr/>
              <a:t>13</a:t>
            </a:fld>
            <a:endParaRPr lang="en-GB">
              <a:solidFill>
                <a:prstClr val="black"/>
              </a:solidFill>
            </a:endParaRPr>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307AA0-FE8A-4A36-AF79-71547B49D7DD}" type="slidenum">
              <a:rPr lang="en-GB">
                <a:solidFill>
                  <a:prstClr val="black"/>
                </a:solidFill>
              </a:rPr>
              <a:pPr/>
              <a:t>14</a:t>
            </a:fld>
            <a:endParaRPr lang="en-GB">
              <a:solidFill>
                <a:prstClr val="black"/>
              </a:solidFill>
            </a:endParaRPr>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9C6C9D-1BAA-4C0A-A1A6-D6E2E641A64F}" type="slidenum">
              <a:rPr lang="en-GB">
                <a:solidFill>
                  <a:prstClr val="black"/>
                </a:solidFill>
              </a:rPr>
              <a:pPr/>
              <a:t>15</a:t>
            </a:fld>
            <a:endParaRPr lang="en-GB">
              <a:solidFill>
                <a:prstClr val="black"/>
              </a:solidFill>
            </a:endParaRPr>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01A2E8-C95B-47ED-9A6A-6FD5F7995E03}" type="slidenum">
              <a:rPr lang="en-GB">
                <a:solidFill>
                  <a:prstClr val="black"/>
                </a:solidFill>
              </a:rPr>
              <a:pPr/>
              <a:t>16</a:t>
            </a:fld>
            <a:endParaRPr lang="en-GB">
              <a:solidFill>
                <a:prstClr val="black"/>
              </a:solidFill>
            </a:endParaRPr>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20427-4E24-4220-B791-4F33EE77FC1A}" type="slidenum">
              <a:rPr lang="en-GB">
                <a:solidFill>
                  <a:prstClr val="black"/>
                </a:solidFill>
              </a:rPr>
              <a:pPr/>
              <a:t>17</a:t>
            </a:fld>
            <a:endParaRPr lang="en-GB">
              <a:solidFill>
                <a:prstClr val="black"/>
              </a:solidFill>
            </a:endParaRPr>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787E69-9A6D-4233-B5D3-7CEF73F2931B}" type="slidenum">
              <a:rPr lang="en-GB">
                <a:solidFill>
                  <a:prstClr val="black"/>
                </a:solidFill>
              </a:rPr>
              <a:pPr/>
              <a:t>18</a:t>
            </a:fld>
            <a:endParaRPr lang="en-GB">
              <a:solidFill>
                <a:prstClr val="black"/>
              </a:solidFill>
            </a:endParaRPr>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3C4506-E963-4262-89D5-B9D1C0331A27}" type="slidenum">
              <a:rPr lang="en-GB">
                <a:solidFill>
                  <a:prstClr val="black"/>
                </a:solidFill>
              </a:rPr>
              <a:pPr/>
              <a:t>19</a:t>
            </a:fld>
            <a:endParaRPr lang="en-GB">
              <a:solidFill>
                <a:prstClr val="black"/>
              </a:solidFill>
            </a:endParaRPr>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0A7D4B-A0A9-41B1-9FE8-091C0AC638CC}" type="slidenum">
              <a:rPr lang="en-GB">
                <a:solidFill>
                  <a:prstClr val="black"/>
                </a:solidFill>
              </a:rPr>
              <a:pPr/>
              <a:t>20</a:t>
            </a:fld>
            <a:endParaRPr lang="en-GB">
              <a:solidFill>
                <a:prstClr val="black"/>
              </a:solidFill>
            </a:endParaRP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0179F3-2D03-48B2-AED0-8D7A47A9ECF7}" type="slidenum">
              <a:rPr lang="en-GB">
                <a:solidFill>
                  <a:prstClr val="black"/>
                </a:solidFill>
              </a:rPr>
              <a:pPr/>
              <a:t>21</a:t>
            </a:fld>
            <a:endParaRPr lang="en-GB">
              <a:solidFill>
                <a:prstClr val="black"/>
              </a:solidFill>
            </a:endParaRP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DB2E4B-CEBA-41EA-B750-B06F098BB581}" type="slidenum">
              <a:rPr lang="en-GB">
                <a:solidFill>
                  <a:prstClr val="black"/>
                </a:solidFill>
              </a:rPr>
              <a:pPr/>
              <a:t>5</a:t>
            </a:fld>
            <a:endParaRPr lang="en-GB">
              <a:solidFill>
                <a:prstClr val="black"/>
              </a:solidFill>
            </a:endParaRPr>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9B32F-96C7-4B3A-A31C-0A58D42D89CE}" type="slidenum">
              <a:rPr lang="en-GB">
                <a:solidFill>
                  <a:prstClr val="black"/>
                </a:solidFill>
              </a:rPr>
              <a:pPr/>
              <a:t>6</a:t>
            </a:fld>
            <a:endParaRPr lang="en-GB">
              <a:solidFill>
                <a:prstClr val="black"/>
              </a:solidFill>
            </a:endParaRPr>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B0A9C-01A6-44DB-9857-4E20925AC13A}" type="slidenum">
              <a:rPr lang="en-GB">
                <a:solidFill>
                  <a:prstClr val="black"/>
                </a:solidFill>
              </a:rPr>
              <a:pPr/>
              <a:t>7</a:t>
            </a:fld>
            <a:endParaRPr lang="en-GB">
              <a:solidFill>
                <a:prstClr val="black"/>
              </a:solidFill>
            </a:endParaRP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228DA6-EF47-4057-88FD-9DFF279A940C}" type="slidenum">
              <a:rPr lang="en-GB">
                <a:solidFill>
                  <a:prstClr val="black"/>
                </a:solidFill>
              </a:rPr>
              <a:pPr/>
              <a:t>8</a:t>
            </a:fld>
            <a:endParaRPr lang="en-GB">
              <a:solidFill>
                <a:prstClr val="black"/>
              </a:solidFill>
            </a:endParaRPr>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99700-712F-4103-B7A7-750304A3E438}" type="slidenum">
              <a:rPr lang="en-GB">
                <a:solidFill>
                  <a:prstClr val="black"/>
                </a:solidFill>
              </a:rPr>
              <a:pPr/>
              <a:t>9</a:t>
            </a:fld>
            <a:endParaRPr lang="en-GB">
              <a:solidFill>
                <a:prstClr val="black"/>
              </a:solidFill>
            </a:endParaRPr>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85E61-4219-483D-99C0-056899DD7559}" type="slidenum">
              <a:rPr lang="en-GB">
                <a:solidFill>
                  <a:prstClr val="black"/>
                </a:solidFill>
              </a:rPr>
              <a:pPr/>
              <a:t>10</a:t>
            </a:fld>
            <a:endParaRPr lang="en-GB">
              <a:solidFill>
                <a:prstClr val="black"/>
              </a:solidFill>
            </a:endParaRPr>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8FB6FB-E5EF-4DB2-8C5B-0ADF92C079F0}" type="slidenum">
              <a:rPr lang="en-GB">
                <a:solidFill>
                  <a:prstClr val="black"/>
                </a:solidFill>
              </a:rPr>
              <a:pPr/>
              <a:t>11</a:t>
            </a:fld>
            <a:endParaRPr lang="en-GB">
              <a:solidFill>
                <a:prstClr val="black"/>
              </a:solidFill>
            </a:endParaRPr>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595C5-B320-4E4D-9430-30611F9E7D2D}" type="slidenum">
              <a:rPr lang="en-GB">
                <a:solidFill>
                  <a:prstClr val="black"/>
                </a:solidFill>
              </a:rPr>
              <a:pPr/>
              <a:t>12</a:t>
            </a:fld>
            <a:endParaRPr lang="en-GB">
              <a:solidFill>
                <a:prstClr val="black"/>
              </a:solidFill>
            </a:endParaRP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261157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410466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963208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EB005-66B0-4012-945C-8C1F8269F8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22171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21F8F2-3929-4AEC-BAAC-D1FC337819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66951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A60D25-19F1-4E73-BA2F-CFF00F03760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4247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35EDD5-DC45-4E51-8580-23C2D54BC3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10331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93813CC-6796-471B-9AD1-1ACAA4C9B6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01443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AEFA0CB-A592-4D93-88F4-F5B5D4FC63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120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4ECE5C6-CDA2-4F00-A285-B809A0558A1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1433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0DDC10-013A-4A5D-8237-DD713A01EF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1227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713707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24DD40A-9DEB-4BB4-989C-100B30E78A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5282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3F294F-478B-46A3-9BB1-6E761BFADF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83513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FE0263-201C-4B13-BD06-5CF800EC0C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07684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EB005-66B0-4012-945C-8C1F8269F8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250147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21F8F2-3929-4AEC-BAAC-D1FC337819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59632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A60D25-19F1-4E73-BA2F-CFF00F03760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5625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35EDD5-DC45-4E51-8580-23C2D54BC3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156616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93813CC-6796-471B-9AD1-1ACAA4C9B6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74105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AEFA0CB-A592-4D93-88F4-F5B5D4FC63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32759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4ECE5C6-CDA2-4F00-A285-B809A0558A1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553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30777333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0DDC10-013A-4A5D-8237-DD713A01EF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673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24DD40A-9DEB-4BB4-989C-100B30E78A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440157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3F294F-478B-46A3-9BB1-6E761BFADF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3501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FE0263-201C-4B13-BD06-5CF800EC0C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689016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EB005-66B0-4012-945C-8C1F8269F8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89540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21F8F2-3929-4AEC-BAAC-D1FC337819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842415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A60D25-19F1-4E73-BA2F-CFF00F03760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810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35EDD5-DC45-4E51-8580-23C2D54BC3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703918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93813CC-6796-471B-9AD1-1ACAA4C9B6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825638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AEFA0CB-A592-4D93-88F4-F5B5D4FC63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02262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9A33D3-B6A9-464E-AD13-53CF66704B7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34986631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4ECE5C6-CDA2-4F00-A285-B809A0558A1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250886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0DDC10-013A-4A5D-8237-DD713A01EF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242182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24DD40A-9DEB-4BB4-989C-100B30E78A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663377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3F294F-478B-46A3-9BB1-6E761BFADF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1355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FE0263-201C-4B13-BD06-5CF800EC0C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645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EB005-66B0-4012-945C-8C1F8269F8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89439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21F8F2-3929-4AEC-BAAC-D1FC337819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120090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A60D25-19F1-4E73-BA2F-CFF00F03760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0891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35EDD5-DC45-4E51-8580-23C2D54BC3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645747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93813CC-6796-471B-9AD1-1ACAA4C9B6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4838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9A33D3-B6A9-464E-AD13-53CF66704B74}"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31035862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AEFA0CB-A592-4D93-88F4-F5B5D4FC63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476787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4ECE5C6-CDA2-4F00-A285-B809A0558A1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80546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0DDC10-013A-4A5D-8237-DD713A01EF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587073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24DD40A-9DEB-4BB4-989C-100B30E78A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373279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3F294F-478B-46A3-9BB1-6E761BFADF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533038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FE0263-201C-4B13-BD06-5CF800EC0C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1295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9A33D3-B6A9-464E-AD13-53CF66704B74}"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48423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A33D3-B6A9-464E-AD13-53CF66704B74}"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299751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A33D3-B6A9-464E-AD13-53CF66704B7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262111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A33D3-B6A9-464E-AD13-53CF66704B7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144180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A33D3-B6A9-464E-AD13-53CF66704B74}" type="datetimeFigureOut">
              <a:rPr lang="en-US" smtClean="0"/>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1C865-441A-41AD-AF48-2A065B9FC817}" type="slidenum">
              <a:rPr lang="en-US" smtClean="0"/>
              <a:t>‹#›</a:t>
            </a:fld>
            <a:endParaRPr lang="en-US"/>
          </a:p>
        </p:txBody>
      </p:sp>
    </p:spTree>
    <p:extLst>
      <p:ext uri="{BB962C8B-B14F-4D97-AF65-F5344CB8AC3E}">
        <p14:creationId xmlns:p14="http://schemas.microsoft.com/office/powerpoint/2010/main" val="2404121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fontAlgn="base">
              <a:spcBef>
                <a:spcPct val="0"/>
              </a:spcBef>
              <a:spcAft>
                <a:spcPct val="0"/>
              </a:spcAft>
            </a:pPr>
            <a:fld id="{BF96F081-7779-438D-8AB6-299C28DD11A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583310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fontAlgn="base">
              <a:spcBef>
                <a:spcPct val="0"/>
              </a:spcBef>
              <a:spcAft>
                <a:spcPct val="0"/>
              </a:spcAft>
            </a:pPr>
            <a:fld id="{BF96F081-7779-438D-8AB6-299C28DD11A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2537023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fontAlgn="base">
              <a:spcBef>
                <a:spcPct val="0"/>
              </a:spcBef>
              <a:spcAft>
                <a:spcPct val="0"/>
              </a:spcAft>
            </a:pPr>
            <a:fld id="{BF96F081-7779-438D-8AB6-299C28DD11A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4698801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fontAlgn="base">
              <a:spcBef>
                <a:spcPct val="0"/>
              </a:spcBef>
              <a:spcAft>
                <a:spcPct val="0"/>
              </a:spcAft>
            </a:pPr>
            <a:fld id="{BF96F081-7779-438D-8AB6-299C28DD11A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6361083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Kalkulus</a:t>
            </a:r>
            <a:r>
              <a:rPr lang="en-US" dirty="0" smtClean="0"/>
              <a:t> II -3 </a:t>
            </a:r>
            <a:r>
              <a:rPr lang="en-US" dirty="0" err="1" smtClean="0"/>
              <a:t>sks</a:t>
            </a:r>
            <a:r>
              <a:rPr lang="en-US" dirty="0" smtClean="0"/>
              <a:t/>
            </a:r>
            <a:br>
              <a:rPr lang="en-US" dirty="0" smtClean="0"/>
            </a:br>
            <a:r>
              <a:rPr lang="en-US" dirty="0" smtClean="0"/>
              <a:t> </a:t>
            </a:r>
            <a:r>
              <a:rPr lang="en-US" dirty="0" err="1" smtClean="0"/>
              <a:t>teknik</a:t>
            </a:r>
            <a:r>
              <a:rPr lang="en-US" dirty="0" smtClean="0"/>
              <a:t> </a:t>
            </a:r>
            <a:r>
              <a:rPr lang="en-US" dirty="0" err="1" smtClean="0"/>
              <a:t>sipil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445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3200"/>
              <a:t>HASIL KALI TITIK ANTARA 2 VEKTOR</a:t>
            </a:r>
          </a:p>
        </p:txBody>
      </p:sp>
      <p:pic>
        <p:nvPicPr>
          <p:cNvPr id="716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73914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682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2800" b="1"/>
              <a:t>HASIL KALI SILANG ANTARA 2 VEKTOR</a:t>
            </a:r>
          </a:p>
        </p:txBody>
      </p:sp>
      <p:pic>
        <p:nvPicPr>
          <p:cNvPr id="737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76400"/>
            <a:ext cx="73152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148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6" name="Rectangle 8"/>
          <p:cNvSpPr>
            <a:spLocks noGrp="1" noChangeArrowheads="1"/>
          </p:cNvSpPr>
          <p:nvPr>
            <p:ph type="title"/>
          </p:nvPr>
        </p:nvSpPr>
        <p:spPr/>
        <p:txBody>
          <a:bodyPr/>
          <a:lstStyle/>
          <a:p>
            <a:r>
              <a:rPr lang="en-US"/>
              <a:t>INTEGRAL VEKTOR</a:t>
            </a:r>
          </a:p>
        </p:txBody>
      </p:sp>
      <p:sp>
        <p:nvSpPr>
          <p:cNvPr id="37897" name="Rectangle 9"/>
          <p:cNvSpPr>
            <a:spLocks noGrp="1" noChangeArrowheads="1"/>
          </p:cNvSpPr>
          <p:nvPr>
            <p:ph type="body" idx="1"/>
          </p:nvPr>
        </p:nvSpPr>
        <p:spPr/>
        <p:txBody>
          <a:bodyPr/>
          <a:lstStyle/>
          <a:p>
            <a:pPr>
              <a:lnSpc>
                <a:spcPct val="90000"/>
              </a:lnSpc>
              <a:buFontTx/>
              <a:buNone/>
            </a:pPr>
            <a:r>
              <a:rPr lang="sv-SE" sz="2400" b="1"/>
              <a:t>Pengertian Integral Vektor</a:t>
            </a:r>
            <a:endParaRPr lang="sv-SE" sz="2400"/>
          </a:p>
          <a:p>
            <a:pPr algn="just">
              <a:lnSpc>
                <a:spcPct val="90000"/>
              </a:lnSpc>
              <a:buFontTx/>
              <a:buNone/>
            </a:pPr>
            <a:r>
              <a:rPr lang="sv-SE" sz="2400"/>
              <a:t>    Medan Vektor dapat diartikan hampir sama dengan medan-medan yang lain, yang muncul secara alamiah seperti medan listrik, medan magnit, medan gaya dan medan gravitasi. Kita hanya memandang kasus dimana medan-medan ini tidak tergantung pada waktu yang kita sebut dengan “</a:t>
            </a:r>
            <a:r>
              <a:rPr lang="sv-SE" sz="2400" i="1"/>
              <a:t>MEDAN VEKTOR MANTAP</a:t>
            </a:r>
            <a:r>
              <a:rPr lang="sv-SE" sz="2400"/>
              <a:t>”.</a:t>
            </a:r>
          </a:p>
          <a:p>
            <a:pPr algn="just">
              <a:lnSpc>
                <a:spcPct val="90000"/>
              </a:lnSpc>
              <a:buFontTx/>
              <a:buNone/>
            </a:pPr>
            <a:r>
              <a:rPr lang="sv-SE" sz="2400"/>
              <a:t>    Berlawanan dengan suatu medan vektor suatu fungsi F yang mengaitkan suatu bilangan dengan uap titik didalam ruang disebut  medan skalar fungsi yang memberikan suhu pada tiap titik akan merupakan sebuah contoh fisis yang bagus dari suatu medan skalar.</a:t>
            </a:r>
            <a:endParaRPr lang="en-US" sz="2400"/>
          </a:p>
        </p:txBody>
      </p:sp>
    </p:spTree>
    <p:extLst>
      <p:ext uri="{BB962C8B-B14F-4D97-AF65-F5344CB8AC3E}">
        <p14:creationId xmlns:p14="http://schemas.microsoft.com/office/powerpoint/2010/main" val="3983849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a:xfrm>
            <a:off x="457200" y="274638"/>
            <a:ext cx="8229600" cy="715962"/>
          </a:xfrm>
        </p:spPr>
        <p:txBody>
          <a:bodyPr/>
          <a:lstStyle/>
          <a:p>
            <a:pPr algn="l"/>
            <a:r>
              <a:rPr lang="en-US" sz="4000"/>
              <a:t>Gambar integral vektor</a:t>
            </a:r>
          </a:p>
        </p:txBody>
      </p:sp>
      <p:pic>
        <p:nvPicPr>
          <p:cNvPr id="430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800" y="1881188"/>
            <a:ext cx="7543800" cy="3767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89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z="2400"/>
              <a:t>DIVERGEN DAN CURL DARI  MEDAN VEKTOR</a:t>
            </a:r>
          </a:p>
        </p:txBody>
      </p:sp>
      <p:pic>
        <p:nvPicPr>
          <p:cNvPr id="972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00200"/>
            <a:ext cx="63246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32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l"/>
            <a:r>
              <a:rPr lang="en-US" sz="2400" b="1"/>
              <a:t>LANJUTAN</a:t>
            </a:r>
          </a:p>
        </p:txBody>
      </p:sp>
      <p:pic>
        <p:nvPicPr>
          <p:cNvPr id="993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47800"/>
            <a:ext cx="62484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030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l"/>
            <a:r>
              <a:rPr lang="en-US" sz="2800" b="1"/>
              <a:t>CONTOH SOAL</a:t>
            </a:r>
          </a:p>
        </p:txBody>
      </p:sp>
      <p:pic>
        <p:nvPicPr>
          <p:cNvPr id="1013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447800"/>
            <a:ext cx="71628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7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533400"/>
            <a:ext cx="8229600" cy="1371600"/>
          </a:xfrm>
        </p:spPr>
        <p:txBody>
          <a:bodyPr/>
          <a:lstStyle/>
          <a:p>
            <a:r>
              <a:rPr lang="en-US" sz="3600" b="1"/>
              <a:t>INTEGRAL  GARIS</a:t>
            </a:r>
          </a:p>
        </p:txBody>
      </p:sp>
      <p:pic>
        <p:nvPicPr>
          <p:cNvPr id="1034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743200"/>
            <a:ext cx="73914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711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274638"/>
            <a:ext cx="8229600" cy="715962"/>
          </a:xfrm>
        </p:spPr>
        <p:txBody>
          <a:bodyPr/>
          <a:lstStyle/>
          <a:p>
            <a:pPr algn="l"/>
            <a:r>
              <a:rPr lang="en-US" sz="2800" b="1"/>
              <a:t>CONTOH SOAL</a:t>
            </a:r>
          </a:p>
        </p:txBody>
      </p:sp>
      <p:pic>
        <p:nvPicPr>
          <p:cNvPr id="1054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143000"/>
            <a:ext cx="60198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658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lgn="l"/>
            <a:r>
              <a:rPr lang="en-US" sz="3200" b="1"/>
              <a:t>LATIHAN SOAL</a:t>
            </a:r>
          </a:p>
        </p:txBody>
      </p:sp>
      <p:pic>
        <p:nvPicPr>
          <p:cNvPr id="107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00200"/>
            <a:ext cx="6124575"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47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r>
              <a:rPr lang="en-US" dirty="0" smtClean="0"/>
              <a:t>VEKTOR</a:t>
            </a:r>
            <a:br>
              <a:rPr lang="en-US" dirty="0" smtClean="0"/>
            </a:br>
            <a:r>
              <a:rPr lang="en-US" dirty="0" smtClean="0"/>
              <a:t>DI R-2  &amp;  R-3</a:t>
            </a:r>
            <a:endParaRPr lang="en-US" dirty="0"/>
          </a:p>
        </p:txBody>
      </p:sp>
    </p:spTree>
    <p:extLst>
      <p:ext uri="{BB962C8B-B14F-4D97-AF65-F5344CB8AC3E}">
        <p14:creationId xmlns:p14="http://schemas.microsoft.com/office/powerpoint/2010/main" val="2972710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l"/>
            <a:r>
              <a:rPr lang="en-US" sz="2800" b="1"/>
              <a:t>CONTOH SOAL</a:t>
            </a:r>
          </a:p>
        </p:txBody>
      </p:sp>
      <p:pic>
        <p:nvPicPr>
          <p:cNvPr id="757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76400"/>
            <a:ext cx="75438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068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l"/>
            <a:r>
              <a:rPr lang="en-US" sz="3600" b="1"/>
              <a:t>LATIHAN SOAL</a:t>
            </a:r>
          </a:p>
        </p:txBody>
      </p:sp>
      <p:pic>
        <p:nvPicPr>
          <p:cNvPr id="778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76962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83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vektor</a:t>
            </a:r>
            <a:endParaRPr lang="en-US" dirty="0"/>
          </a:p>
        </p:txBody>
      </p:sp>
      <p:sp>
        <p:nvSpPr>
          <p:cNvPr id="3" name="Content Placeholder 2"/>
          <p:cNvSpPr>
            <a:spLocks noGrp="1"/>
          </p:cNvSpPr>
          <p:nvPr>
            <p:ph idx="1"/>
          </p:nvPr>
        </p:nvSpPr>
        <p:spPr/>
        <p:txBody>
          <a:bodyPr/>
          <a:lstStyle/>
          <a:p>
            <a:r>
              <a:rPr lang="en-US" dirty="0" err="1" smtClean="0"/>
              <a:t>Vektor</a:t>
            </a:r>
            <a:r>
              <a:rPr lang="en-US" dirty="0" smtClean="0"/>
              <a:t> di R-2</a:t>
            </a:r>
          </a:p>
          <a:p>
            <a:r>
              <a:rPr lang="en-US" dirty="0" err="1" smtClean="0"/>
              <a:t>Vektor</a:t>
            </a:r>
            <a:r>
              <a:rPr lang="en-US" dirty="0" smtClean="0"/>
              <a:t> di R-3</a:t>
            </a:r>
          </a:p>
          <a:p>
            <a:r>
              <a:rPr lang="en-US" dirty="0" err="1" smtClean="0"/>
              <a:t>Menggambar</a:t>
            </a:r>
            <a:r>
              <a:rPr lang="en-US" dirty="0" smtClean="0"/>
              <a:t> </a:t>
            </a:r>
            <a:r>
              <a:rPr lang="en-US" dirty="0" err="1" smtClean="0"/>
              <a:t>vektor</a:t>
            </a:r>
            <a:r>
              <a:rPr lang="en-US" dirty="0" smtClean="0"/>
              <a:t> di R-2</a:t>
            </a:r>
          </a:p>
          <a:p>
            <a:r>
              <a:rPr lang="en-US" dirty="0" err="1" smtClean="0"/>
              <a:t>Menggambar</a:t>
            </a:r>
            <a:r>
              <a:rPr lang="en-US" dirty="0" smtClean="0"/>
              <a:t> </a:t>
            </a:r>
            <a:r>
              <a:rPr lang="en-US" dirty="0" err="1" smtClean="0"/>
              <a:t>vektor</a:t>
            </a:r>
            <a:r>
              <a:rPr lang="en-US" dirty="0" smtClean="0"/>
              <a:t> di R-3</a:t>
            </a:r>
          </a:p>
          <a:p>
            <a:r>
              <a:rPr lang="en-US" dirty="0" err="1" smtClean="0"/>
              <a:t>Sudut</a:t>
            </a:r>
            <a:r>
              <a:rPr lang="en-US" dirty="0" smtClean="0"/>
              <a:t> </a:t>
            </a:r>
            <a:r>
              <a:rPr lang="en-US" dirty="0" err="1" smtClean="0"/>
              <a:t>antara</a:t>
            </a:r>
            <a:r>
              <a:rPr lang="en-US" dirty="0" smtClean="0"/>
              <a:t> 2 </a:t>
            </a:r>
            <a:r>
              <a:rPr lang="en-US" dirty="0" err="1" smtClean="0"/>
              <a:t>vektor</a:t>
            </a:r>
            <a:endParaRPr lang="en-US" dirty="0" smtClean="0"/>
          </a:p>
          <a:p>
            <a:r>
              <a:rPr lang="en-US" dirty="0" smtClean="0"/>
              <a:t>Integral </a:t>
            </a:r>
            <a:r>
              <a:rPr lang="en-US" dirty="0" err="1" smtClean="0"/>
              <a:t>vektor</a:t>
            </a:r>
            <a:r>
              <a:rPr lang="en-US" dirty="0" smtClean="0"/>
              <a:t> </a:t>
            </a:r>
          </a:p>
          <a:p>
            <a:r>
              <a:rPr lang="en-US" dirty="0" smtClean="0"/>
              <a:t>Integral </a:t>
            </a:r>
            <a:r>
              <a:rPr lang="en-US" dirty="0" err="1" smtClean="0"/>
              <a:t>Garis</a:t>
            </a:r>
            <a:endParaRPr lang="en-US" dirty="0"/>
          </a:p>
        </p:txBody>
      </p:sp>
    </p:spTree>
    <p:extLst>
      <p:ext uri="{BB962C8B-B14F-4D97-AF65-F5344CB8AC3E}">
        <p14:creationId xmlns:p14="http://schemas.microsoft.com/office/powerpoint/2010/main" val="2547098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2800" b="1"/>
              <a:t>VEKTOR DAN GEOMETRI ANALITIK RUANG</a:t>
            </a:r>
          </a:p>
        </p:txBody>
      </p:sp>
      <p:sp>
        <p:nvSpPr>
          <p:cNvPr id="58371" name="Rectangle 3"/>
          <p:cNvSpPr>
            <a:spLocks noGrp="1" noChangeArrowheads="1"/>
          </p:cNvSpPr>
          <p:nvPr>
            <p:ph type="body" idx="1"/>
          </p:nvPr>
        </p:nvSpPr>
        <p:spPr/>
        <p:txBody>
          <a:bodyPr/>
          <a:lstStyle/>
          <a:p>
            <a:pPr>
              <a:buFontTx/>
              <a:buNone/>
            </a:pPr>
            <a:r>
              <a:rPr lang="en-US" b="1"/>
              <a:t> </a:t>
            </a:r>
            <a:r>
              <a:rPr lang="en-US" sz="2400" b="1"/>
              <a:t>Pengertian</a:t>
            </a:r>
            <a:endParaRPr lang="en-US" sz="2400"/>
          </a:p>
          <a:p>
            <a:pPr algn="just">
              <a:buFontTx/>
              <a:buNone/>
            </a:pPr>
            <a:r>
              <a:rPr lang="sv-SE"/>
              <a:t>    </a:t>
            </a:r>
            <a:r>
              <a:rPr lang="sv-SE" sz="2400"/>
              <a:t>Sebenarnya besar fisis dapat dikelompokkan dalam 2 golongan yaitu besaran skalar dan besaran vektor. Besaran skalar adalah besaran yang cukup dinyatakan oleh sebuah bilangan dengan satuan yang sesuai seperti  panjang, luas, volume, massa dan waktu. Besaran vektor adalah besaran yang disamping besarnya juga mempunyai arah misalnya gaya, kecepatan, percepatan dan sebagainya. Vektor-vektor yang panjang dan arahnya sama disebut vektor-vektor yang ekuivalen.</a:t>
            </a:r>
            <a:endParaRPr lang="en-US" sz="2400"/>
          </a:p>
        </p:txBody>
      </p:sp>
    </p:spTree>
    <p:extLst>
      <p:ext uri="{BB962C8B-B14F-4D97-AF65-F5344CB8AC3E}">
        <p14:creationId xmlns:p14="http://schemas.microsoft.com/office/powerpoint/2010/main" val="131726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2800" b="1"/>
              <a:t>PENJUMLAHAN DAN PENGURANGAN VEKTOR</a:t>
            </a:r>
          </a:p>
        </p:txBody>
      </p:sp>
      <p:pic>
        <p:nvPicPr>
          <p:cNvPr id="614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19250"/>
            <a:ext cx="7315200" cy="432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43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NORMA SUATU VEKTOR</a:t>
            </a:r>
          </a:p>
        </p:txBody>
      </p:sp>
      <p:pic>
        <p:nvPicPr>
          <p:cNvPr id="634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7800"/>
            <a:ext cx="80010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590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3200"/>
              <a:t>VEKTOR DI R-2</a:t>
            </a:r>
          </a:p>
        </p:txBody>
      </p:sp>
      <p:pic>
        <p:nvPicPr>
          <p:cNvPr id="655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43000"/>
            <a:ext cx="73152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619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2400" b="1"/>
              <a:t>CONTOH MENGHITUNG SUDUT ANTARA  2 VEKTOR</a:t>
            </a:r>
          </a:p>
        </p:txBody>
      </p:sp>
      <p:pic>
        <p:nvPicPr>
          <p:cNvPr id="675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77724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272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VEKTOR DI R-3</a:t>
            </a:r>
          </a:p>
        </p:txBody>
      </p:sp>
      <p:pic>
        <p:nvPicPr>
          <p:cNvPr id="696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76400"/>
            <a:ext cx="56388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825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272</Words>
  <Application>Microsoft Office PowerPoint</Application>
  <PresentationFormat>On-screen Show (4:3)</PresentationFormat>
  <Paragraphs>51</Paragraphs>
  <Slides>21</Slides>
  <Notes>18</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Office Theme</vt:lpstr>
      <vt:lpstr>1_Default Design</vt:lpstr>
      <vt:lpstr>2_Default Design</vt:lpstr>
      <vt:lpstr>3_Default Design</vt:lpstr>
      <vt:lpstr>6_Default Design</vt:lpstr>
      <vt:lpstr>Kalkulus II -3 sks  teknik sipil</vt:lpstr>
      <vt:lpstr>VEKTOR DI R-2  &amp;  R-3</vt:lpstr>
      <vt:lpstr>vektor</vt:lpstr>
      <vt:lpstr>VEKTOR DAN GEOMETRI ANALITIK RUANG</vt:lpstr>
      <vt:lpstr>PENJUMLAHAN DAN PENGURANGAN VEKTOR</vt:lpstr>
      <vt:lpstr>NORMA SUATU VEKTOR</vt:lpstr>
      <vt:lpstr>VEKTOR DI R-2</vt:lpstr>
      <vt:lpstr>CONTOH MENGHITUNG SUDUT ANTARA  2 VEKTOR</vt:lpstr>
      <vt:lpstr>VEKTOR DI R-3</vt:lpstr>
      <vt:lpstr>HASIL KALI TITIK ANTARA 2 VEKTOR</vt:lpstr>
      <vt:lpstr>HASIL KALI SILANG ANTARA 2 VEKTOR</vt:lpstr>
      <vt:lpstr>INTEGRAL VEKTOR</vt:lpstr>
      <vt:lpstr>Gambar integral vektor</vt:lpstr>
      <vt:lpstr>DIVERGEN DAN CURL DARI  MEDAN VEKTOR</vt:lpstr>
      <vt:lpstr>LANJUTAN</vt:lpstr>
      <vt:lpstr>CONTOH SOAL</vt:lpstr>
      <vt:lpstr>INTEGRAL  GARIS</vt:lpstr>
      <vt:lpstr>CONTOH SOAL</vt:lpstr>
      <vt:lpstr>LATIHAN SOAL</vt:lpstr>
      <vt:lpstr>CONTOH SOAL</vt:lpstr>
      <vt:lpstr>LATIHAN SOAL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Kalkulus II -3 sks  teknik sipil</dc:title>
  <dc:creator>ACER</dc:creator>
  <cp:lastModifiedBy>ACER</cp:lastModifiedBy>
  <cp:revision>17</cp:revision>
  <dcterms:created xsi:type="dcterms:W3CDTF">2019-02-19T02:03:06Z</dcterms:created>
  <dcterms:modified xsi:type="dcterms:W3CDTF">2020-03-02T05:53:59Z</dcterms:modified>
</cp:coreProperties>
</file>