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744" r:id="rId4"/>
  </p:sldMasterIdLst>
  <p:notesMasterIdLst>
    <p:notesMasterId r:id="rId13"/>
  </p:notesMasterIdLst>
  <p:sldIdLst>
    <p:sldId id="376" r:id="rId5"/>
    <p:sldId id="304" r:id="rId6"/>
    <p:sldId id="266" r:id="rId7"/>
    <p:sldId id="268" r:id="rId8"/>
    <p:sldId id="270" r:id="rId9"/>
    <p:sldId id="357" r:id="rId10"/>
    <p:sldId id="358" r:id="rId11"/>
    <p:sldId id="38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E5C30-EEC6-45A7-A086-27EAFEEC89D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E60B9C-A701-46E5-BDA2-5266617DF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5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545C47-BE8A-4CD9-AADD-AC032E512B04}" type="slidenum">
              <a:rPr lang="en-GB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DBB015-B6BB-45FE-A824-E6E62CA84C59}" type="slidenum">
              <a:rPr lang="en-GB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575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661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208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CEB005-66B0-4012-945C-8C1F8269F8D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824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21F8F2-3929-4AEC-BAAC-D1FC3378191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3397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60D25-19F1-4E73-BA2F-CFF00F03760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3052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35EDD5-DC45-4E51-8580-23C2D54BC30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6130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813CC-6796-471B-9AD1-1ACAA4C9B62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5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EFA0CB-A592-4D93-88F4-F5B5D4FC630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7503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CE5C6-CDA2-4F00-A285-B809A0558A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1066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DDC10-013A-4A5D-8237-DD713A01EF2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250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076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4DD40A-9DEB-4BB4-989C-100B30E78AE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7709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F294F-478B-46A3-9BB1-6E761BFADFA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9775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E0263-201C-4B13-BD06-5CF800EC0C1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921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CEB005-66B0-4012-945C-8C1F8269F8D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1712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21F8F2-3929-4AEC-BAAC-D1FC3378191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9518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60D25-19F1-4E73-BA2F-CFF00F03760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2476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35EDD5-DC45-4E51-8580-23C2D54BC30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3313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813CC-6796-471B-9AD1-1ACAA4C9B62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4439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EFA0CB-A592-4D93-88F4-F5B5D4FC630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094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CE5C6-CDA2-4F00-A285-B809A0558A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33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7333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DDC10-013A-4A5D-8237-DD713A01EF2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2787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4DD40A-9DEB-4BB4-989C-100B30E78AE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822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F294F-478B-46A3-9BB1-6E761BFADFA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5136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E0263-201C-4B13-BD06-5CF800EC0C1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76846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DAF92-2050-4E37-A3F1-F62A6CEFE26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82303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9ABB9-EA65-4757-98D1-DC87B834CDC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67039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51926-058D-4DED-9592-1B6D7D2C28B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86112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3ABCD-550B-43BE-A473-BFFE2843B89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8124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6E617-6F30-4AAB-A3E6-84B8A782FD4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0683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F1BDE-0275-4A2B-86F7-2A73A6A461D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03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66313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A9BD3-108C-41A2-8205-41E6ECCED42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65606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66E3B-F59B-4E14-BB1D-69D3AA1B027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83271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FF05E-62C2-4F76-8807-6E5204D12D1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37881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E148E-80D3-44FC-83C9-A173D4F3774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2030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95F12-EAC2-4D39-998B-9EC1EC53EA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354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86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38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515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115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80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A33D3-B6A9-464E-AD13-53CF66704B7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21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F96F081-7779-438D-8AB6-299C28DD11AC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110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F96F081-7779-438D-8AB6-299C28DD11AC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331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5C53FC-37AF-4471-82FD-E8A92D146908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824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Kalkulus</a:t>
            </a:r>
            <a:r>
              <a:rPr lang="en-US" dirty="0" smtClean="0"/>
              <a:t> II -3 </a:t>
            </a:r>
            <a:r>
              <a:rPr lang="en-US" dirty="0" err="1" smtClean="0"/>
              <a:t>sks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sipil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56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/>
          <a:lstStyle/>
          <a:p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3 </a:t>
            </a:r>
            <a:r>
              <a:rPr lang="en-US" dirty="0" err="1" smtClean="0"/>
              <a:t>dan</a:t>
            </a:r>
            <a:r>
              <a:rPr lang="en-US" smtClean="0"/>
              <a:t> 4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287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DERET TAK HINGGA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Deret</a:t>
            </a:r>
            <a:r>
              <a:rPr lang="en-US" dirty="0" smtClean="0"/>
              <a:t> arithmetic</a:t>
            </a:r>
          </a:p>
          <a:p>
            <a:r>
              <a:rPr lang="en-US" dirty="0" err="1" smtClean="0"/>
              <a:t>Deret</a:t>
            </a:r>
            <a:r>
              <a:rPr lang="en-US" dirty="0" smtClean="0"/>
              <a:t> geometric</a:t>
            </a:r>
          </a:p>
          <a:p>
            <a:r>
              <a:rPr lang="en-US" dirty="0" err="1" smtClean="0"/>
              <a:t>Deret</a:t>
            </a:r>
            <a:r>
              <a:rPr lang="en-US" dirty="0" smtClean="0"/>
              <a:t> </a:t>
            </a:r>
            <a:r>
              <a:rPr lang="en-US" dirty="0" err="1" smtClean="0"/>
              <a:t>pangkat</a:t>
            </a:r>
            <a:r>
              <a:rPr lang="en-US" dirty="0" smtClean="0"/>
              <a:t> (</a:t>
            </a:r>
            <a:r>
              <a:rPr lang="en-US" dirty="0" err="1" smtClean="0"/>
              <a:t>deret</a:t>
            </a:r>
            <a:r>
              <a:rPr lang="en-US" dirty="0" smtClean="0"/>
              <a:t> sinus)</a:t>
            </a:r>
          </a:p>
          <a:p>
            <a:r>
              <a:rPr lang="en-US" dirty="0" err="1" smtClean="0"/>
              <a:t>Deret</a:t>
            </a:r>
            <a:r>
              <a:rPr lang="en-US" dirty="0" smtClean="0"/>
              <a:t> </a:t>
            </a:r>
            <a:r>
              <a:rPr lang="en-US" dirty="0" err="1" smtClean="0"/>
              <a:t>Maclaurine</a:t>
            </a:r>
            <a:endParaRPr lang="en-US" dirty="0" smtClean="0"/>
          </a:p>
          <a:p>
            <a:r>
              <a:rPr lang="en-US" dirty="0" err="1" smtClean="0"/>
              <a:t>Deret</a:t>
            </a:r>
            <a:r>
              <a:rPr lang="en-US" dirty="0" smtClean="0"/>
              <a:t> Binomial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972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/>
              <a:t>DERET TAK BERHINGGA</a:t>
            </a:r>
            <a:br>
              <a:rPr lang="en-US" sz="4000"/>
            </a:br>
            <a:r>
              <a:rPr lang="en-US" sz="2000" b="1"/>
              <a:t>1</a:t>
            </a:r>
            <a:r>
              <a:rPr lang="en-US" sz="4000" b="1"/>
              <a:t>.</a:t>
            </a:r>
            <a:r>
              <a:rPr lang="en-US" sz="4000"/>
              <a:t> </a:t>
            </a:r>
            <a:r>
              <a:rPr lang="en-US" sz="2000" b="1"/>
              <a:t>DERET ARITHMETIC</a:t>
            </a:r>
          </a:p>
        </p:txBody>
      </p:sp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74676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6957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b="1"/>
              <a:t>2.DERET GEOMETRIC</a:t>
            </a:r>
          </a:p>
        </p:txBody>
      </p:sp>
      <p:pic>
        <p:nvPicPr>
          <p:cNvPr id="563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67056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8258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71550"/>
            <a:ext cx="8001000" cy="565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/>
          <a:lstStyle/>
          <a:p>
            <a:pPr eaLnBrk="1" hangingPunct="1"/>
            <a:r>
              <a:rPr lang="en-US" sz="2800" smtClean="0"/>
              <a:t>DERET MACLAURINE</a:t>
            </a:r>
          </a:p>
        </p:txBody>
      </p:sp>
    </p:spTree>
    <p:extLst>
      <p:ext uri="{BB962C8B-B14F-4D97-AF65-F5344CB8AC3E}">
        <p14:creationId xmlns:p14="http://schemas.microsoft.com/office/powerpoint/2010/main" val="1778543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52600"/>
            <a:ext cx="80010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533400"/>
          </a:xfrm>
        </p:spPr>
        <p:txBody>
          <a:bodyPr/>
          <a:lstStyle/>
          <a:p>
            <a:pPr eaLnBrk="1" hangingPunct="1"/>
            <a:r>
              <a:rPr lang="en-US" sz="2800" smtClean="0"/>
              <a:t>CONTOH  DERET MACLAURINE</a:t>
            </a:r>
          </a:p>
        </p:txBody>
      </p:sp>
    </p:spTree>
    <p:extLst>
      <p:ext uri="{BB962C8B-B14F-4D97-AF65-F5344CB8AC3E}">
        <p14:creationId xmlns:p14="http://schemas.microsoft.com/office/powerpoint/2010/main" val="2997083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066800"/>
            <a:ext cx="8229600" cy="2895600"/>
          </a:xfrm>
        </p:spPr>
        <p:txBody>
          <a:bodyPr/>
          <a:lstStyle/>
          <a:p>
            <a:pPr marL="342900" lvl="0" indent="-342900">
              <a:spcAft>
                <a:spcPts val="0"/>
              </a:spcAft>
              <a:tabLst>
                <a:tab pos="457200" algn="l"/>
              </a:tabLst>
            </a:pPr>
            <a:r>
              <a:rPr lang="pt-BR" sz="2800" kern="1200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Latihan soal</a:t>
            </a:r>
            <a:br>
              <a:rPr lang="pt-BR" sz="2800" kern="1200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</a:br>
            <a:r>
              <a:rPr lang="pt-BR" sz="2800" kern="1200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/>
            </a:r>
            <a:br>
              <a:rPr lang="pt-BR" sz="2800" kern="1200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</a:br>
            <a:r>
              <a:rPr lang="pt-BR" sz="2800" kern="1200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f(x</a:t>
            </a:r>
            <a:r>
              <a:rPr lang="pt-BR" sz="2800" kern="1200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)   =   e </a:t>
            </a:r>
            <a:r>
              <a:rPr lang="pt-BR" sz="2800" kern="1200" baseline="30000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x</a:t>
            </a:r>
            <a:r>
              <a:rPr lang="pt-BR" sz="2800" kern="1200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	</a:t>
            </a:r>
            <a:r>
              <a:rPr lang="pt-BR" sz="2800" kern="1200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turunkan  sampai   f iv(x)</a:t>
            </a:r>
            <a:br>
              <a:rPr lang="pt-BR" sz="2800" kern="1200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</a:br>
            <a:r>
              <a:rPr lang="en-US" sz="2800" kern="1200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f(x</a:t>
            </a:r>
            <a:r>
              <a:rPr lang="en-US" sz="2800" kern="1200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)   =   Cos </a:t>
            </a:r>
            <a:r>
              <a:rPr lang="en-US" sz="2800" kern="1200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2x   </a:t>
            </a:r>
            <a:r>
              <a:rPr lang="en-US" sz="2800" kern="1200" dirty="0" err="1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turunkan</a:t>
            </a:r>
            <a:r>
              <a:rPr lang="en-US" sz="2800" kern="1200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  </a:t>
            </a:r>
            <a:r>
              <a:rPr lang="en-US" sz="2800" kern="1200" dirty="0" err="1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sampai</a:t>
            </a:r>
            <a:r>
              <a:rPr lang="en-US" sz="2800" kern="1200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  f iv (x</a:t>
            </a:r>
            <a:r>
              <a:rPr lang="en-US" sz="2800" kern="1200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)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40932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41</Words>
  <Application>Microsoft Office PowerPoint</Application>
  <PresentationFormat>On-screen Show (4:3)</PresentationFormat>
  <Paragraphs>15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Office Theme</vt:lpstr>
      <vt:lpstr>Default Design</vt:lpstr>
      <vt:lpstr>1_Default Design</vt:lpstr>
      <vt:lpstr>7_Default Design</vt:lpstr>
      <vt:lpstr>Kalkulus II -3 sks  teknik sipil</vt:lpstr>
      <vt:lpstr>Minggu ke 3 dan 4 </vt:lpstr>
      <vt:lpstr>DERET TAK HINGGA</vt:lpstr>
      <vt:lpstr>DERET TAK BERHINGGA 1. DERET ARITHMETIC</vt:lpstr>
      <vt:lpstr>2.DERET GEOMETRIC</vt:lpstr>
      <vt:lpstr>DERET MACLAURINE</vt:lpstr>
      <vt:lpstr>CONTOH  DERET MACLAURINE</vt:lpstr>
      <vt:lpstr>Latihan soal  f(x)   =   e x turunkan  sampai   f iv(x) f(x)   =   Cos 2x   turunkan  sampai  f iv (x)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Kalkulus II -3 sks  teknik sipil</dc:title>
  <dc:creator>ACER</dc:creator>
  <cp:lastModifiedBy>ACER</cp:lastModifiedBy>
  <cp:revision>17</cp:revision>
  <dcterms:created xsi:type="dcterms:W3CDTF">2019-02-19T02:03:06Z</dcterms:created>
  <dcterms:modified xsi:type="dcterms:W3CDTF">2020-03-02T05:51:33Z</dcterms:modified>
</cp:coreProperties>
</file>