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76" r:id="rId2"/>
    <p:sldId id="315" r:id="rId3"/>
    <p:sldId id="261" r:id="rId4"/>
    <p:sldId id="377" r:id="rId5"/>
    <p:sldId id="378" r:id="rId6"/>
    <p:sldId id="379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E5C30-EEC6-45A7-A086-27EAFEEC89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60B9C-A701-46E5-BDA2-5266617D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5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3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8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1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0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2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Kalkulus</a:t>
            </a:r>
            <a:r>
              <a:rPr lang="en-US" dirty="0" smtClean="0"/>
              <a:t> II -3 </a:t>
            </a:r>
            <a:r>
              <a:rPr lang="en-US" dirty="0" err="1" smtClean="0"/>
              <a:t>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 err="1" smtClean="0"/>
              <a:t>Minggu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5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rata</a:t>
            </a:r>
          </a:p>
          <a:p>
            <a:r>
              <a:rPr lang="en-US" dirty="0" err="1" smtClean="0"/>
              <a:t>Menghitung</a:t>
            </a:r>
            <a:r>
              <a:rPr lang="en-US" dirty="0" smtClean="0"/>
              <a:t> volume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putar</a:t>
            </a:r>
            <a:endParaRPr lang="en-US" dirty="0" smtClean="0"/>
          </a:p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putar</a:t>
            </a:r>
            <a:endParaRPr lang="en-US" dirty="0" smtClean="0"/>
          </a:p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Sentroid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6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086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68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467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76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1"/>
            <a:ext cx="7239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48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1143000"/>
            <a:ext cx="6418262" cy="472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9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1524001"/>
            <a:ext cx="5976937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156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28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Kalkulus II -3 sks  teknik sipil</vt:lpstr>
      <vt:lpstr>Minggu  ke 1 dan 2</vt:lpstr>
      <vt:lpstr>Penggunaan Integral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II -3 sks  teknik sipil</dc:title>
  <dc:creator>ACER</dc:creator>
  <cp:lastModifiedBy>ACER</cp:lastModifiedBy>
  <cp:revision>17</cp:revision>
  <dcterms:created xsi:type="dcterms:W3CDTF">2019-02-19T02:03:06Z</dcterms:created>
  <dcterms:modified xsi:type="dcterms:W3CDTF">2020-03-02T05:50:28Z</dcterms:modified>
</cp:coreProperties>
</file>