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436" r:id="rId12"/>
    <p:sldId id="437" r:id="rId13"/>
    <p:sldId id="277" r:id="rId14"/>
    <p:sldId id="426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A7D4EE-194E-4931-92B4-265EA5F3AAC8}" type="doc">
      <dgm:prSet loTypeId="urn:microsoft.com/office/officeart/2005/8/layout/hierarchy2" loCatId="hierarchy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C9E50658-BA15-4886-BFEC-D4169884535C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 eaLnBrk="0" latinLnBrk="0"/>
          <a:r>
            <a:rPr lang="en-US" sz="4800" dirty="0">
              <a:solidFill>
                <a:schemeClr val="bg1"/>
              </a:solidFill>
              <a:latin typeface="Comic Sans MS" pitchFamily="66" charset="0"/>
            </a:rPr>
            <a:t>PKM</a:t>
          </a:r>
        </a:p>
      </dgm:t>
    </dgm:pt>
    <dgm:pt modelId="{A7A2ABC1-4622-4EA1-9C08-705D49A0C245}" type="parTrans" cxnId="{C44A6BBE-96E2-4B14-9AD0-80F7F00D8642}">
      <dgm:prSet/>
      <dgm:spPr/>
      <dgm:t>
        <a:bodyPr/>
        <a:lstStyle/>
        <a:p>
          <a:endParaRPr lang="en-US"/>
        </a:p>
      </dgm:t>
    </dgm:pt>
    <dgm:pt modelId="{7BCD08E4-EF8B-4FD4-AADD-89543037B744}" type="sibTrans" cxnId="{C44A6BBE-96E2-4B14-9AD0-80F7F00D8642}">
      <dgm:prSet/>
      <dgm:spPr/>
      <dgm:t>
        <a:bodyPr/>
        <a:lstStyle/>
        <a:p>
          <a:endParaRPr lang="en-US"/>
        </a:p>
      </dgm:t>
    </dgm:pt>
    <dgm:pt modelId="{62750739-4FBD-42BF-918D-544F957AFA2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algn="l" rtl="0" eaLnBrk="0" latinLnBrk="0"/>
          <a:r>
            <a:rPr lang="en-US" dirty="0">
              <a:latin typeface="Comic Sans MS" pitchFamily="66" charset="0"/>
            </a:rPr>
            <a:t>PKMP	: </a:t>
          </a:r>
          <a:r>
            <a:rPr lang="en-US" dirty="0" err="1">
              <a:latin typeface="Comic Sans MS" pitchFamily="66" charset="0"/>
            </a:rPr>
            <a:t>Penelitian</a:t>
          </a:r>
          <a:endParaRPr lang="en-US" dirty="0">
            <a:latin typeface="Comic Sans MS" pitchFamily="66" charset="0"/>
          </a:endParaRPr>
        </a:p>
      </dgm:t>
    </dgm:pt>
    <dgm:pt modelId="{EDFE5EAC-C665-47AB-8744-540E71F8B816}" type="parTrans" cxnId="{A5618621-9039-442F-B88B-A1738C4987EE}">
      <dgm:prSet/>
      <dgm:spPr/>
      <dgm:t>
        <a:bodyPr/>
        <a:lstStyle/>
        <a:p>
          <a:endParaRPr lang="en-US"/>
        </a:p>
      </dgm:t>
    </dgm:pt>
    <dgm:pt modelId="{529B5C5C-E079-44E6-BE0B-D7D466B08D74}" type="sibTrans" cxnId="{A5618621-9039-442F-B88B-A1738C4987EE}">
      <dgm:prSet/>
      <dgm:spPr/>
      <dgm:t>
        <a:bodyPr/>
        <a:lstStyle/>
        <a:p>
          <a:endParaRPr lang="en-US"/>
        </a:p>
      </dgm:t>
    </dgm:pt>
    <dgm:pt modelId="{EC334125-BC4B-4130-9BC7-7AF7AE4C4DF4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algn="l" rtl="0" eaLnBrk="0" latinLnBrk="0"/>
          <a:r>
            <a:rPr lang="en-US" dirty="0">
              <a:latin typeface="Comic Sans MS" pitchFamily="66" charset="0"/>
            </a:rPr>
            <a:t>PKMT	: </a:t>
          </a:r>
          <a:r>
            <a:rPr lang="en-US" dirty="0" err="1">
              <a:latin typeface="Comic Sans MS" pitchFamily="66" charset="0"/>
            </a:rPr>
            <a:t>Penerapan</a:t>
          </a:r>
          <a:r>
            <a:rPr lang="en-US" dirty="0">
              <a:latin typeface="Comic Sans MS" pitchFamily="66" charset="0"/>
            </a:rPr>
            <a:t> </a:t>
          </a:r>
          <a:r>
            <a:rPr lang="en-US" dirty="0" err="1">
              <a:latin typeface="Comic Sans MS" pitchFamily="66" charset="0"/>
            </a:rPr>
            <a:t>Teknologi</a:t>
          </a:r>
          <a:endParaRPr lang="en-US" dirty="0">
            <a:latin typeface="Comic Sans MS" pitchFamily="66" charset="0"/>
          </a:endParaRPr>
        </a:p>
      </dgm:t>
    </dgm:pt>
    <dgm:pt modelId="{AF7EDBEE-DD9C-4E38-83CC-AB7C559DC500}" type="parTrans" cxnId="{DAB617CD-0F82-4FE6-9A62-C2032997C5A9}">
      <dgm:prSet/>
      <dgm:spPr/>
      <dgm:t>
        <a:bodyPr/>
        <a:lstStyle/>
        <a:p>
          <a:endParaRPr lang="en-US"/>
        </a:p>
      </dgm:t>
    </dgm:pt>
    <dgm:pt modelId="{E0B48389-C247-4BA3-B663-82A64192DEDB}" type="sibTrans" cxnId="{DAB617CD-0F82-4FE6-9A62-C2032997C5A9}">
      <dgm:prSet/>
      <dgm:spPr/>
      <dgm:t>
        <a:bodyPr/>
        <a:lstStyle/>
        <a:p>
          <a:endParaRPr lang="en-US"/>
        </a:p>
      </dgm:t>
    </dgm:pt>
    <dgm:pt modelId="{B5ADEB6F-BCFC-4CE6-80CF-76BBECC612B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algn="l" rtl="0" eaLnBrk="0" latinLnBrk="0"/>
          <a:r>
            <a:rPr lang="en-US" dirty="0">
              <a:latin typeface="Comic Sans MS" pitchFamily="66" charset="0"/>
            </a:rPr>
            <a:t>PKMK	: </a:t>
          </a:r>
          <a:r>
            <a:rPr lang="en-US" dirty="0" err="1">
              <a:latin typeface="Comic Sans MS" pitchFamily="66" charset="0"/>
            </a:rPr>
            <a:t>Kewirausahaan</a:t>
          </a:r>
          <a:endParaRPr lang="en-US" dirty="0">
            <a:latin typeface="Comic Sans MS" pitchFamily="66" charset="0"/>
          </a:endParaRPr>
        </a:p>
      </dgm:t>
    </dgm:pt>
    <dgm:pt modelId="{0F944BDB-3870-4D8F-9F07-0B8E844FBB7B}" type="parTrans" cxnId="{5B5BE596-D724-484C-B1A4-F5BE71CFB914}">
      <dgm:prSet/>
      <dgm:spPr/>
      <dgm:t>
        <a:bodyPr/>
        <a:lstStyle/>
        <a:p>
          <a:endParaRPr lang="en-US"/>
        </a:p>
      </dgm:t>
    </dgm:pt>
    <dgm:pt modelId="{920C9A33-3C41-4857-9DBC-20BF39C76598}" type="sibTrans" cxnId="{5B5BE596-D724-484C-B1A4-F5BE71CFB914}">
      <dgm:prSet/>
      <dgm:spPr/>
      <dgm:t>
        <a:bodyPr/>
        <a:lstStyle/>
        <a:p>
          <a:endParaRPr lang="en-US"/>
        </a:p>
      </dgm:t>
    </dgm:pt>
    <dgm:pt modelId="{22B7055D-9B4B-4940-B526-A365C2CCA72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algn="l" rtl="0" eaLnBrk="0" latinLnBrk="0"/>
          <a:r>
            <a:rPr lang="en-US" dirty="0">
              <a:latin typeface="Comic Sans MS" pitchFamily="66" charset="0"/>
            </a:rPr>
            <a:t>PKMM	: </a:t>
          </a:r>
          <a:r>
            <a:rPr lang="en-US" dirty="0" err="1">
              <a:latin typeface="Comic Sans MS" pitchFamily="66" charset="0"/>
            </a:rPr>
            <a:t>Pengabdian</a:t>
          </a:r>
          <a:r>
            <a:rPr lang="en-US" dirty="0">
              <a:latin typeface="Comic Sans MS" pitchFamily="66" charset="0"/>
            </a:rPr>
            <a:t> </a:t>
          </a:r>
          <a:r>
            <a:rPr lang="en-US" dirty="0" err="1">
              <a:latin typeface="Comic Sans MS" pitchFamily="66" charset="0"/>
            </a:rPr>
            <a:t>Masyarakat</a:t>
          </a:r>
          <a:endParaRPr lang="en-US" dirty="0">
            <a:latin typeface="Comic Sans MS" pitchFamily="66" charset="0"/>
          </a:endParaRPr>
        </a:p>
      </dgm:t>
    </dgm:pt>
    <dgm:pt modelId="{82E876E2-0FA0-4D2E-89FD-07EC2565CD0B}" type="parTrans" cxnId="{0342A3E4-6B14-439B-8F62-081F315218FE}">
      <dgm:prSet/>
      <dgm:spPr/>
      <dgm:t>
        <a:bodyPr/>
        <a:lstStyle/>
        <a:p>
          <a:endParaRPr lang="en-US"/>
        </a:p>
      </dgm:t>
    </dgm:pt>
    <dgm:pt modelId="{961127AF-E162-45BC-9B2A-8462D331C0FC}" type="sibTrans" cxnId="{0342A3E4-6B14-439B-8F62-081F315218FE}">
      <dgm:prSet/>
      <dgm:spPr/>
      <dgm:t>
        <a:bodyPr/>
        <a:lstStyle/>
        <a:p>
          <a:endParaRPr lang="en-US"/>
        </a:p>
      </dgm:t>
    </dgm:pt>
    <dgm:pt modelId="{2DF0D521-6E00-4D70-81CB-02459A8AC9D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algn="l" rtl="0" eaLnBrk="0" latinLnBrk="0"/>
          <a:r>
            <a:rPr lang="en-US" dirty="0">
              <a:latin typeface="Comic Sans MS" pitchFamily="66" charset="0"/>
            </a:rPr>
            <a:t>PKM-AI: </a:t>
          </a:r>
          <a:r>
            <a:rPr lang="en-US" dirty="0" err="1">
              <a:latin typeface="Comic Sans MS" pitchFamily="66" charset="0"/>
            </a:rPr>
            <a:t>Artikel</a:t>
          </a:r>
          <a:r>
            <a:rPr lang="en-US" dirty="0">
              <a:latin typeface="Comic Sans MS" pitchFamily="66" charset="0"/>
            </a:rPr>
            <a:t> </a:t>
          </a:r>
          <a:r>
            <a:rPr lang="en-US" dirty="0" err="1">
              <a:latin typeface="Comic Sans MS" pitchFamily="66" charset="0"/>
            </a:rPr>
            <a:t>Ilmiah</a:t>
          </a:r>
          <a:endParaRPr lang="en-US" dirty="0">
            <a:latin typeface="Comic Sans MS" pitchFamily="66" charset="0"/>
          </a:endParaRPr>
        </a:p>
      </dgm:t>
    </dgm:pt>
    <dgm:pt modelId="{F6B07BA6-4910-457F-ACDF-666D265A0763}" type="parTrans" cxnId="{C8742645-A218-4423-A837-4C0746C283D2}">
      <dgm:prSet/>
      <dgm:spPr/>
      <dgm:t>
        <a:bodyPr/>
        <a:lstStyle/>
        <a:p>
          <a:endParaRPr lang="en-US"/>
        </a:p>
      </dgm:t>
    </dgm:pt>
    <dgm:pt modelId="{59CC7CE2-15DD-44CA-980B-CF7546CF113C}" type="sibTrans" cxnId="{C8742645-A218-4423-A837-4C0746C283D2}">
      <dgm:prSet/>
      <dgm:spPr/>
      <dgm:t>
        <a:bodyPr/>
        <a:lstStyle/>
        <a:p>
          <a:endParaRPr lang="en-US"/>
        </a:p>
      </dgm:t>
    </dgm:pt>
    <dgm:pt modelId="{0ADAA32B-7BD4-4499-BCC9-01E370DEDD4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algn="l" rtl="0" eaLnBrk="0" latinLnBrk="0"/>
          <a:r>
            <a:rPr lang="en-US" dirty="0">
              <a:latin typeface="Comic Sans MS" pitchFamily="66" charset="0"/>
            </a:rPr>
            <a:t>PKM-GT: </a:t>
          </a:r>
          <a:r>
            <a:rPr lang="en-US" dirty="0" err="1">
              <a:latin typeface="Comic Sans MS" pitchFamily="66" charset="0"/>
            </a:rPr>
            <a:t>Gagasan</a:t>
          </a:r>
          <a:r>
            <a:rPr lang="en-US" dirty="0">
              <a:latin typeface="Comic Sans MS" pitchFamily="66" charset="0"/>
            </a:rPr>
            <a:t> </a:t>
          </a:r>
          <a:r>
            <a:rPr lang="en-US" dirty="0" err="1">
              <a:latin typeface="Comic Sans MS" pitchFamily="66" charset="0"/>
            </a:rPr>
            <a:t>Tertulis</a:t>
          </a:r>
          <a:endParaRPr lang="en-US" dirty="0">
            <a:latin typeface="Comic Sans MS" pitchFamily="66" charset="0"/>
          </a:endParaRPr>
        </a:p>
      </dgm:t>
    </dgm:pt>
    <dgm:pt modelId="{39775C6E-C5F1-46E3-BC50-FF1F226355E4}" type="parTrans" cxnId="{C35D2402-FDDB-40CF-8F55-A3A870A8095D}">
      <dgm:prSet/>
      <dgm:spPr/>
      <dgm:t>
        <a:bodyPr/>
        <a:lstStyle/>
        <a:p>
          <a:endParaRPr lang="en-US"/>
        </a:p>
      </dgm:t>
    </dgm:pt>
    <dgm:pt modelId="{66E644EB-5210-4D66-AF28-987EDBE46926}" type="sibTrans" cxnId="{C35D2402-FDDB-40CF-8F55-A3A870A8095D}">
      <dgm:prSet/>
      <dgm:spPr/>
      <dgm:t>
        <a:bodyPr/>
        <a:lstStyle/>
        <a:p>
          <a:endParaRPr lang="en-US"/>
        </a:p>
      </dgm:t>
    </dgm:pt>
    <dgm:pt modelId="{5B95066F-454E-B540-A493-9C25BC60226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en-US" dirty="0"/>
            <a:t>PKM-KC: </a:t>
          </a:r>
          <a:r>
            <a:rPr lang="en-US" dirty="0" err="1"/>
            <a:t>Karsa</a:t>
          </a:r>
          <a:r>
            <a:rPr lang="en-US" dirty="0"/>
            <a:t> </a:t>
          </a:r>
          <a:r>
            <a:rPr lang="en-US" dirty="0" err="1"/>
            <a:t>Cipta</a:t>
          </a:r>
          <a:endParaRPr lang="en-US" dirty="0"/>
        </a:p>
      </dgm:t>
    </dgm:pt>
    <dgm:pt modelId="{2E73D69C-42DC-5247-9EBC-A94C5F517FC6}" type="parTrans" cxnId="{68AC46BE-4750-4741-9BF8-DFC643DC4ABA}">
      <dgm:prSet/>
      <dgm:spPr/>
      <dgm:t>
        <a:bodyPr/>
        <a:lstStyle/>
        <a:p>
          <a:endParaRPr lang="en-US"/>
        </a:p>
      </dgm:t>
    </dgm:pt>
    <dgm:pt modelId="{450376BA-7ECE-3444-BA49-B08EF2AEB536}" type="sibTrans" cxnId="{68AC46BE-4750-4741-9BF8-DFC643DC4ABA}">
      <dgm:prSet/>
      <dgm:spPr/>
      <dgm:t>
        <a:bodyPr/>
        <a:lstStyle/>
        <a:p>
          <a:endParaRPr lang="en-US"/>
        </a:p>
      </dgm:t>
    </dgm:pt>
    <dgm:pt modelId="{EA0725CB-0C54-DF45-83EB-5C14DB32D49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en-US" dirty="0"/>
            <a:t>PKM-GFK: </a:t>
          </a:r>
          <a:r>
            <a:rPr lang="en-US" dirty="0" err="1"/>
            <a:t>Gagasan</a:t>
          </a:r>
          <a:r>
            <a:rPr lang="en-US" dirty="0"/>
            <a:t> </a:t>
          </a:r>
          <a:r>
            <a:rPr lang="en-US" dirty="0" err="1"/>
            <a:t>Futuristik</a:t>
          </a:r>
          <a:r>
            <a:rPr lang="en-US" dirty="0"/>
            <a:t> </a:t>
          </a:r>
          <a:r>
            <a:rPr lang="en-US" dirty="0" err="1"/>
            <a:t>Konstruktif</a:t>
          </a:r>
          <a:endParaRPr lang="en-US" dirty="0"/>
        </a:p>
      </dgm:t>
    </dgm:pt>
    <dgm:pt modelId="{1132856A-8AD4-654C-85EA-43612609071E}" type="parTrans" cxnId="{45C7E431-D9AC-FD4F-B2A4-1F6CB33E0C96}">
      <dgm:prSet/>
      <dgm:spPr/>
      <dgm:t>
        <a:bodyPr/>
        <a:lstStyle/>
        <a:p>
          <a:endParaRPr lang="en-US"/>
        </a:p>
      </dgm:t>
    </dgm:pt>
    <dgm:pt modelId="{52E4FD49-5DF5-784B-829C-E6FF68F459F7}" type="sibTrans" cxnId="{45C7E431-D9AC-FD4F-B2A4-1F6CB33E0C96}">
      <dgm:prSet/>
      <dgm:spPr/>
      <dgm:t>
        <a:bodyPr/>
        <a:lstStyle/>
        <a:p>
          <a:endParaRPr lang="en-US"/>
        </a:p>
      </dgm:t>
    </dgm:pt>
    <dgm:pt modelId="{4D84622F-B731-4919-8E12-F335DC875F88}" type="pres">
      <dgm:prSet presAssocID="{80A7D4EE-194E-4931-92B4-265EA5F3AAC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98CE00-5182-44B4-BC2F-07E6E85D3EFC}" type="pres">
      <dgm:prSet presAssocID="{C9E50658-BA15-4886-BFEC-D4169884535C}" presName="root1" presStyleCnt="0"/>
      <dgm:spPr/>
    </dgm:pt>
    <dgm:pt modelId="{9A08DCFC-ACDF-4519-B0F3-CCACE262BF67}" type="pres">
      <dgm:prSet presAssocID="{C9E50658-BA15-4886-BFEC-D4169884535C}" presName="LevelOneTextNode" presStyleLbl="node0" presStyleIdx="0" presStyleCnt="1" custScaleX="699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00DEF-AEC9-475C-B23D-E650E307F133}" type="pres">
      <dgm:prSet presAssocID="{C9E50658-BA15-4886-BFEC-D4169884535C}" presName="level2hierChild" presStyleCnt="0"/>
      <dgm:spPr/>
    </dgm:pt>
    <dgm:pt modelId="{F29CDDB6-F005-4962-AB73-06061DBE4E7D}" type="pres">
      <dgm:prSet presAssocID="{EDFE5EAC-C665-47AB-8744-540E71F8B816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986BC5EE-D4F8-4E56-92DD-F4411F356327}" type="pres">
      <dgm:prSet presAssocID="{EDFE5EAC-C665-47AB-8744-540E71F8B816}" presName="connTx" presStyleLbl="parChTrans1D2" presStyleIdx="0" presStyleCnt="8"/>
      <dgm:spPr/>
      <dgm:t>
        <a:bodyPr/>
        <a:lstStyle/>
        <a:p>
          <a:endParaRPr lang="en-US"/>
        </a:p>
      </dgm:t>
    </dgm:pt>
    <dgm:pt modelId="{56D18C10-3698-4F28-86E5-526E263D199D}" type="pres">
      <dgm:prSet presAssocID="{62750739-4FBD-42BF-918D-544F957AFA2D}" presName="root2" presStyleCnt="0"/>
      <dgm:spPr/>
    </dgm:pt>
    <dgm:pt modelId="{B2BF8499-9BAC-4622-9EE4-68C07849AB75}" type="pres">
      <dgm:prSet presAssocID="{62750739-4FBD-42BF-918D-544F957AFA2D}" presName="LevelTwoTextNode" presStyleLbl="node2" presStyleIdx="0" presStyleCnt="8" custScaleX="209635" custScaleY="42609" custLinFactNeighborY="-85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FBBB76-8BF9-43A3-8DDD-95A538C62CE4}" type="pres">
      <dgm:prSet presAssocID="{62750739-4FBD-42BF-918D-544F957AFA2D}" presName="level3hierChild" presStyleCnt="0"/>
      <dgm:spPr/>
    </dgm:pt>
    <dgm:pt modelId="{07546FC9-23EC-4397-9D78-EC667366435F}" type="pres">
      <dgm:prSet presAssocID="{0F944BDB-3870-4D8F-9F07-0B8E844FBB7B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2BCF7B03-F524-46CE-AE35-66A0C7311E7B}" type="pres">
      <dgm:prSet presAssocID="{0F944BDB-3870-4D8F-9F07-0B8E844FBB7B}" presName="connTx" presStyleLbl="parChTrans1D2" presStyleIdx="1" presStyleCnt="8"/>
      <dgm:spPr/>
      <dgm:t>
        <a:bodyPr/>
        <a:lstStyle/>
        <a:p>
          <a:endParaRPr lang="en-US"/>
        </a:p>
      </dgm:t>
    </dgm:pt>
    <dgm:pt modelId="{555B9663-7746-45F0-AB2E-6B44D31C9AA3}" type="pres">
      <dgm:prSet presAssocID="{B5ADEB6F-BCFC-4CE6-80CF-76BBECC612BB}" presName="root2" presStyleCnt="0"/>
      <dgm:spPr/>
    </dgm:pt>
    <dgm:pt modelId="{0833C4AF-5DB7-4FB0-B8C7-570D8205F669}" type="pres">
      <dgm:prSet presAssocID="{B5ADEB6F-BCFC-4CE6-80CF-76BBECC612BB}" presName="LevelTwoTextNode" presStyleLbl="node2" presStyleIdx="1" presStyleCnt="8" custScaleX="209034" custScaleY="30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AB3458-187A-4281-A8CB-5E2D9F0936B1}" type="pres">
      <dgm:prSet presAssocID="{B5ADEB6F-BCFC-4CE6-80CF-76BBECC612BB}" presName="level3hierChild" presStyleCnt="0"/>
      <dgm:spPr/>
    </dgm:pt>
    <dgm:pt modelId="{EB2B48FC-7C5B-4CB0-B7AC-E1A69C626124}" type="pres">
      <dgm:prSet presAssocID="{82E876E2-0FA0-4D2E-89FD-07EC2565CD0B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FE897051-FDBC-4616-92FD-1963C4631998}" type="pres">
      <dgm:prSet presAssocID="{82E876E2-0FA0-4D2E-89FD-07EC2565CD0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CAD84623-355C-4469-9430-D9B97F36DA4A}" type="pres">
      <dgm:prSet presAssocID="{22B7055D-9B4B-4940-B526-A365C2CCA728}" presName="root2" presStyleCnt="0"/>
      <dgm:spPr/>
    </dgm:pt>
    <dgm:pt modelId="{927077A4-30CE-4907-85C2-E64728D44E8B}" type="pres">
      <dgm:prSet presAssocID="{22B7055D-9B4B-4940-B526-A365C2CCA728}" presName="LevelTwoTextNode" presStyleLbl="node2" presStyleIdx="2" presStyleCnt="8" custScaleX="211153" custScaleY="28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E8E1E7-C138-4D6B-9230-638B2C1A5CE9}" type="pres">
      <dgm:prSet presAssocID="{22B7055D-9B4B-4940-B526-A365C2CCA728}" presName="level3hierChild" presStyleCnt="0"/>
      <dgm:spPr/>
    </dgm:pt>
    <dgm:pt modelId="{B1AACCC5-20D4-44F1-8282-DA56EA277C32}" type="pres">
      <dgm:prSet presAssocID="{AF7EDBEE-DD9C-4E38-83CC-AB7C559DC500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D408F694-8B95-4E6D-A70E-F6624EA62535}" type="pres">
      <dgm:prSet presAssocID="{AF7EDBEE-DD9C-4E38-83CC-AB7C559DC500}" presName="connTx" presStyleLbl="parChTrans1D2" presStyleIdx="3" presStyleCnt="8"/>
      <dgm:spPr/>
      <dgm:t>
        <a:bodyPr/>
        <a:lstStyle/>
        <a:p>
          <a:endParaRPr lang="en-US"/>
        </a:p>
      </dgm:t>
    </dgm:pt>
    <dgm:pt modelId="{5A725D94-5996-49B1-9AA9-B4A57173C32F}" type="pres">
      <dgm:prSet presAssocID="{EC334125-BC4B-4130-9BC7-7AF7AE4C4DF4}" presName="root2" presStyleCnt="0"/>
      <dgm:spPr/>
    </dgm:pt>
    <dgm:pt modelId="{12910654-21C0-4594-8C7F-C4F5B892DCF5}" type="pres">
      <dgm:prSet presAssocID="{EC334125-BC4B-4130-9BC7-7AF7AE4C4DF4}" presName="LevelTwoTextNode" presStyleLbl="node2" presStyleIdx="3" presStyleCnt="8" custScaleX="210471" custScaleY="32772" custLinFactNeighborY="-10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BA5533-31C4-421D-A2E1-22E918AAF9B7}" type="pres">
      <dgm:prSet presAssocID="{EC334125-BC4B-4130-9BC7-7AF7AE4C4DF4}" presName="level3hierChild" presStyleCnt="0"/>
      <dgm:spPr/>
    </dgm:pt>
    <dgm:pt modelId="{D31F783C-84EB-2240-A678-B782A677FD8D}" type="pres">
      <dgm:prSet presAssocID="{2E73D69C-42DC-5247-9EBC-A94C5F517FC6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90531F63-2F06-A447-9B95-9DF8E5B65328}" type="pres">
      <dgm:prSet presAssocID="{2E73D69C-42DC-5247-9EBC-A94C5F517FC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9EB32CF9-BA85-F447-A602-B9C7C0C95FB8}" type="pres">
      <dgm:prSet presAssocID="{5B95066F-454E-B540-A493-9C25BC602263}" presName="root2" presStyleCnt="0"/>
      <dgm:spPr/>
    </dgm:pt>
    <dgm:pt modelId="{1ECB0DFD-E902-114A-B177-E6F38C6CBAD8}" type="pres">
      <dgm:prSet presAssocID="{5B95066F-454E-B540-A493-9C25BC602263}" presName="LevelTwoTextNode" presStyleLbl="node2" presStyleIdx="4" presStyleCnt="8" custScaleX="210355" custScaleY="32746" custLinFactNeighborY="-21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0B2F27-23E6-9F43-8835-34660F2BAF85}" type="pres">
      <dgm:prSet presAssocID="{5B95066F-454E-B540-A493-9C25BC602263}" presName="level3hierChild" presStyleCnt="0"/>
      <dgm:spPr/>
    </dgm:pt>
    <dgm:pt modelId="{DCD66D5F-96A4-4D9C-8560-EB913A2A16AE}" type="pres">
      <dgm:prSet presAssocID="{F6B07BA6-4910-457F-ACDF-666D265A0763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401B5C1B-FAF9-4117-8956-7D6EF07D19F6}" type="pres">
      <dgm:prSet presAssocID="{F6B07BA6-4910-457F-ACDF-666D265A0763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3098315-8510-4F51-8EE0-A139DC6E36E9}" type="pres">
      <dgm:prSet presAssocID="{2DF0D521-6E00-4D70-81CB-02459A8AC9D0}" presName="root2" presStyleCnt="0"/>
      <dgm:spPr/>
    </dgm:pt>
    <dgm:pt modelId="{CC8A8F0C-8578-4D64-A71C-ECA3DB331A12}" type="pres">
      <dgm:prSet presAssocID="{2DF0D521-6E00-4D70-81CB-02459A8AC9D0}" presName="LevelTwoTextNode" presStyleLbl="node2" presStyleIdx="5" presStyleCnt="8" custScaleX="209878" custScaleY="42026" custLinFactNeighborY="-76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2033C2-462F-4B05-9B4E-D0271FF9D8A5}" type="pres">
      <dgm:prSet presAssocID="{2DF0D521-6E00-4D70-81CB-02459A8AC9D0}" presName="level3hierChild" presStyleCnt="0"/>
      <dgm:spPr/>
    </dgm:pt>
    <dgm:pt modelId="{4B9ACC98-542E-48E6-B07A-C6C37280A547}" type="pres">
      <dgm:prSet presAssocID="{39775C6E-C5F1-46E3-BC50-FF1F226355E4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3BE9A447-C412-4C23-93E7-F537EE78C05B}" type="pres">
      <dgm:prSet presAssocID="{39775C6E-C5F1-46E3-BC50-FF1F226355E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05E214D0-24D8-4E14-8D6B-8E5DAB0F5686}" type="pres">
      <dgm:prSet presAssocID="{0ADAA32B-7BD4-4499-BCC9-01E370DEDD48}" presName="root2" presStyleCnt="0"/>
      <dgm:spPr/>
    </dgm:pt>
    <dgm:pt modelId="{E26E0263-02AE-4636-8876-19D4DEBFDE5A}" type="pres">
      <dgm:prSet presAssocID="{0ADAA32B-7BD4-4499-BCC9-01E370DEDD48}" presName="LevelTwoTextNode" presStyleLbl="node2" presStyleIdx="6" presStyleCnt="8" custScaleX="211153" custScaleY="37064" custLinFactNeighborX="-236" custLinFactNeighborY="-127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25F1DA-5B2D-42DB-859F-6FB79E8DCF14}" type="pres">
      <dgm:prSet presAssocID="{0ADAA32B-7BD4-4499-BCC9-01E370DEDD48}" presName="level3hierChild" presStyleCnt="0"/>
      <dgm:spPr/>
    </dgm:pt>
    <dgm:pt modelId="{54C76ED0-9EC1-0346-A838-EC9BFCF4A702}" type="pres">
      <dgm:prSet presAssocID="{1132856A-8AD4-654C-85EA-43612609071E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38472CB1-75B0-5840-8489-162965135D81}" type="pres">
      <dgm:prSet presAssocID="{1132856A-8AD4-654C-85EA-43612609071E}" presName="connTx" presStyleLbl="parChTrans1D2" presStyleIdx="7" presStyleCnt="8"/>
      <dgm:spPr/>
      <dgm:t>
        <a:bodyPr/>
        <a:lstStyle/>
        <a:p>
          <a:endParaRPr lang="en-US"/>
        </a:p>
      </dgm:t>
    </dgm:pt>
    <dgm:pt modelId="{294FDB66-8565-9847-9FAE-6508BAE0E716}" type="pres">
      <dgm:prSet presAssocID="{EA0725CB-0C54-DF45-83EB-5C14DB32D499}" presName="root2" presStyleCnt="0"/>
      <dgm:spPr/>
    </dgm:pt>
    <dgm:pt modelId="{D4208C66-82BE-E64A-9542-EBA3D3F22228}" type="pres">
      <dgm:prSet presAssocID="{EA0725CB-0C54-DF45-83EB-5C14DB32D499}" presName="LevelTwoTextNode" presStyleLbl="node2" presStyleIdx="7" presStyleCnt="8" custScaleX="211140" custScaleY="28332" custLinFactNeighborY="-197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EA0784-81E7-3946-AE9E-6FF02A8A6989}" type="pres">
      <dgm:prSet presAssocID="{EA0725CB-0C54-DF45-83EB-5C14DB32D499}" presName="level3hierChild" presStyleCnt="0"/>
      <dgm:spPr/>
    </dgm:pt>
  </dgm:ptLst>
  <dgm:cxnLst>
    <dgm:cxn modelId="{008EA2E7-0117-674F-BC01-0C3F9DC3608C}" type="presOf" srcId="{39775C6E-C5F1-46E3-BC50-FF1F226355E4}" destId="{4B9ACC98-542E-48E6-B07A-C6C37280A547}" srcOrd="0" destOrd="0" presId="urn:microsoft.com/office/officeart/2005/8/layout/hierarchy2"/>
    <dgm:cxn modelId="{C93EA3AA-18F1-5C45-BCFA-0AD68A91E4D6}" type="presOf" srcId="{1132856A-8AD4-654C-85EA-43612609071E}" destId="{54C76ED0-9EC1-0346-A838-EC9BFCF4A702}" srcOrd="0" destOrd="0" presId="urn:microsoft.com/office/officeart/2005/8/layout/hierarchy2"/>
    <dgm:cxn modelId="{15105C41-7B61-BB44-9872-401EBE9E2454}" type="presOf" srcId="{AF7EDBEE-DD9C-4E38-83CC-AB7C559DC500}" destId="{B1AACCC5-20D4-44F1-8282-DA56EA277C32}" srcOrd="0" destOrd="0" presId="urn:microsoft.com/office/officeart/2005/8/layout/hierarchy2"/>
    <dgm:cxn modelId="{7392222F-0299-674B-A2DB-6F4F56B1F539}" type="presOf" srcId="{C9E50658-BA15-4886-BFEC-D4169884535C}" destId="{9A08DCFC-ACDF-4519-B0F3-CCACE262BF67}" srcOrd="0" destOrd="0" presId="urn:microsoft.com/office/officeart/2005/8/layout/hierarchy2"/>
    <dgm:cxn modelId="{D3E873DC-118E-D843-8746-85F192082547}" type="presOf" srcId="{62750739-4FBD-42BF-918D-544F957AFA2D}" destId="{B2BF8499-9BAC-4622-9EE4-68C07849AB75}" srcOrd="0" destOrd="0" presId="urn:microsoft.com/office/officeart/2005/8/layout/hierarchy2"/>
    <dgm:cxn modelId="{C35D2402-FDDB-40CF-8F55-A3A870A8095D}" srcId="{C9E50658-BA15-4886-BFEC-D4169884535C}" destId="{0ADAA32B-7BD4-4499-BCC9-01E370DEDD48}" srcOrd="6" destOrd="0" parTransId="{39775C6E-C5F1-46E3-BC50-FF1F226355E4}" sibTransId="{66E644EB-5210-4D66-AF28-987EDBE46926}"/>
    <dgm:cxn modelId="{C8742645-A218-4423-A837-4C0746C283D2}" srcId="{C9E50658-BA15-4886-BFEC-D4169884535C}" destId="{2DF0D521-6E00-4D70-81CB-02459A8AC9D0}" srcOrd="5" destOrd="0" parTransId="{F6B07BA6-4910-457F-ACDF-666D265A0763}" sibTransId="{59CC7CE2-15DD-44CA-980B-CF7546CF113C}"/>
    <dgm:cxn modelId="{A5618621-9039-442F-B88B-A1738C4987EE}" srcId="{C9E50658-BA15-4886-BFEC-D4169884535C}" destId="{62750739-4FBD-42BF-918D-544F957AFA2D}" srcOrd="0" destOrd="0" parTransId="{EDFE5EAC-C665-47AB-8744-540E71F8B816}" sibTransId="{529B5C5C-E079-44E6-BE0B-D7D466B08D74}"/>
    <dgm:cxn modelId="{608C9DA8-F674-3442-A9AE-96DF6631311D}" type="presOf" srcId="{EDFE5EAC-C665-47AB-8744-540E71F8B816}" destId="{986BC5EE-D4F8-4E56-92DD-F4411F356327}" srcOrd="1" destOrd="0" presId="urn:microsoft.com/office/officeart/2005/8/layout/hierarchy2"/>
    <dgm:cxn modelId="{5B5BE596-D724-484C-B1A4-F5BE71CFB914}" srcId="{C9E50658-BA15-4886-BFEC-D4169884535C}" destId="{B5ADEB6F-BCFC-4CE6-80CF-76BBECC612BB}" srcOrd="1" destOrd="0" parTransId="{0F944BDB-3870-4D8F-9F07-0B8E844FBB7B}" sibTransId="{920C9A33-3C41-4857-9DBC-20BF39C76598}"/>
    <dgm:cxn modelId="{C44A6BBE-96E2-4B14-9AD0-80F7F00D8642}" srcId="{80A7D4EE-194E-4931-92B4-265EA5F3AAC8}" destId="{C9E50658-BA15-4886-BFEC-D4169884535C}" srcOrd="0" destOrd="0" parTransId="{A7A2ABC1-4622-4EA1-9C08-705D49A0C245}" sibTransId="{7BCD08E4-EF8B-4FD4-AADD-89543037B744}"/>
    <dgm:cxn modelId="{FAEF5B16-B0B8-B941-8C3B-F9C60DE79180}" type="presOf" srcId="{82E876E2-0FA0-4D2E-89FD-07EC2565CD0B}" destId="{EB2B48FC-7C5B-4CB0-B7AC-E1A69C626124}" srcOrd="0" destOrd="0" presId="urn:microsoft.com/office/officeart/2005/8/layout/hierarchy2"/>
    <dgm:cxn modelId="{4B07DF0D-7711-3A47-97B0-C81B6014F2A2}" type="presOf" srcId="{B5ADEB6F-BCFC-4CE6-80CF-76BBECC612BB}" destId="{0833C4AF-5DB7-4FB0-B8C7-570D8205F669}" srcOrd="0" destOrd="0" presId="urn:microsoft.com/office/officeart/2005/8/layout/hierarchy2"/>
    <dgm:cxn modelId="{9C5DD4EF-B75F-FF47-9C08-881FCCABD265}" type="presOf" srcId="{22B7055D-9B4B-4940-B526-A365C2CCA728}" destId="{927077A4-30CE-4907-85C2-E64728D44E8B}" srcOrd="0" destOrd="0" presId="urn:microsoft.com/office/officeart/2005/8/layout/hierarchy2"/>
    <dgm:cxn modelId="{312FF49B-7CAA-824D-B637-10A9D2E9B621}" type="presOf" srcId="{EDFE5EAC-C665-47AB-8744-540E71F8B816}" destId="{F29CDDB6-F005-4962-AB73-06061DBE4E7D}" srcOrd="0" destOrd="0" presId="urn:microsoft.com/office/officeart/2005/8/layout/hierarchy2"/>
    <dgm:cxn modelId="{8167AB61-95AB-B14B-8C48-E7A117C3D891}" type="presOf" srcId="{0F944BDB-3870-4D8F-9F07-0B8E844FBB7B}" destId="{2BCF7B03-F524-46CE-AE35-66A0C7311E7B}" srcOrd="1" destOrd="0" presId="urn:microsoft.com/office/officeart/2005/8/layout/hierarchy2"/>
    <dgm:cxn modelId="{45C7E431-D9AC-FD4F-B2A4-1F6CB33E0C96}" srcId="{C9E50658-BA15-4886-BFEC-D4169884535C}" destId="{EA0725CB-0C54-DF45-83EB-5C14DB32D499}" srcOrd="7" destOrd="0" parTransId="{1132856A-8AD4-654C-85EA-43612609071E}" sibTransId="{52E4FD49-5DF5-784B-829C-E6FF68F459F7}"/>
    <dgm:cxn modelId="{99D9935F-D26F-694A-9D13-316727855C29}" type="presOf" srcId="{2DF0D521-6E00-4D70-81CB-02459A8AC9D0}" destId="{CC8A8F0C-8578-4D64-A71C-ECA3DB331A12}" srcOrd="0" destOrd="0" presId="urn:microsoft.com/office/officeart/2005/8/layout/hierarchy2"/>
    <dgm:cxn modelId="{45CD4D5D-8F6D-3842-9BF8-524E75997204}" type="presOf" srcId="{1132856A-8AD4-654C-85EA-43612609071E}" destId="{38472CB1-75B0-5840-8489-162965135D81}" srcOrd="1" destOrd="0" presId="urn:microsoft.com/office/officeart/2005/8/layout/hierarchy2"/>
    <dgm:cxn modelId="{74140593-88BC-AC43-AFA7-CD9F97FB768F}" type="presOf" srcId="{EA0725CB-0C54-DF45-83EB-5C14DB32D499}" destId="{D4208C66-82BE-E64A-9542-EBA3D3F22228}" srcOrd="0" destOrd="0" presId="urn:microsoft.com/office/officeart/2005/8/layout/hierarchy2"/>
    <dgm:cxn modelId="{EF08405E-6C8A-964E-8D69-92BA2A68C19A}" type="presOf" srcId="{5B95066F-454E-B540-A493-9C25BC602263}" destId="{1ECB0DFD-E902-114A-B177-E6F38C6CBAD8}" srcOrd="0" destOrd="0" presId="urn:microsoft.com/office/officeart/2005/8/layout/hierarchy2"/>
    <dgm:cxn modelId="{68AC46BE-4750-4741-9BF8-DFC643DC4ABA}" srcId="{C9E50658-BA15-4886-BFEC-D4169884535C}" destId="{5B95066F-454E-B540-A493-9C25BC602263}" srcOrd="4" destOrd="0" parTransId="{2E73D69C-42DC-5247-9EBC-A94C5F517FC6}" sibTransId="{450376BA-7ECE-3444-BA49-B08EF2AEB536}"/>
    <dgm:cxn modelId="{1BF209B3-3B12-174C-A198-F1CC9F59F5E2}" type="presOf" srcId="{0F944BDB-3870-4D8F-9F07-0B8E844FBB7B}" destId="{07546FC9-23EC-4397-9D78-EC667366435F}" srcOrd="0" destOrd="0" presId="urn:microsoft.com/office/officeart/2005/8/layout/hierarchy2"/>
    <dgm:cxn modelId="{8C2F3E47-7691-4232-ABA0-39D10BAD5498}" type="presOf" srcId="{80A7D4EE-194E-4931-92B4-265EA5F3AAC8}" destId="{4D84622F-B731-4919-8E12-F335DC875F88}" srcOrd="0" destOrd="0" presId="urn:microsoft.com/office/officeart/2005/8/layout/hierarchy2"/>
    <dgm:cxn modelId="{0342A3E4-6B14-439B-8F62-081F315218FE}" srcId="{C9E50658-BA15-4886-BFEC-D4169884535C}" destId="{22B7055D-9B4B-4940-B526-A365C2CCA728}" srcOrd="2" destOrd="0" parTransId="{82E876E2-0FA0-4D2E-89FD-07EC2565CD0B}" sibTransId="{961127AF-E162-45BC-9B2A-8462D331C0FC}"/>
    <dgm:cxn modelId="{F7B00CF2-0C8B-4349-9B06-512F7A8F8982}" type="presOf" srcId="{AF7EDBEE-DD9C-4E38-83CC-AB7C559DC500}" destId="{D408F694-8B95-4E6D-A70E-F6624EA62535}" srcOrd="1" destOrd="0" presId="urn:microsoft.com/office/officeart/2005/8/layout/hierarchy2"/>
    <dgm:cxn modelId="{1510FA97-764E-C942-975B-B1C8F58D3CD6}" type="presOf" srcId="{2E73D69C-42DC-5247-9EBC-A94C5F517FC6}" destId="{90531F63-2F06-A447-9B95-9DF8E5B65328}" srcOrd="1" destOrd="0" presId="urn:microsoft.com/office/officeart/2005/8/layout/hierarchy2"/>
    <dgm:cxn modelId="{3D9E8960-9021-D548-AA5A-FC08C0F2A049}" type="presOf" srcId="{82E876E2-0FA0-4D2E-89FD-07EC2565CD0B}" destId="{FE897051-FDBC-4616-92FD-1963C4631998}" srcOrd="1" destOrd="0" presId="urn:microsoft.com/office/officeart/2005/8/layout/hierarchy2"/>
    <dgm:cxn modelId="{749DFEFB-3215-964E-9D2C-7B42C7C6ED7A}" type="presOf" srcId="{EC334125-BC4B-4130-9BC7-7AF7AE4C4DF4}" destId="{12910654-21C0-4594-8C7F-C4F5B892DCF5}" srcOrd="0" destOrd="0" presId="urn:microsoft.com/office/officeart/2005/8/layout/hierarchy2"/>
    <dgm:cxn modelId="{6B65855B-0B69-DA4E-B1F2-8DE92BB6EDAB}" type="presOf" srcId="{F6B07BA6-4910-457F-ACDF-666D265A0763}" destId="{401B5C1B-FAF9-4117-8956-7D6EF07D19F6}" srcOrd="1" destOrd="0" presId="urn:microsoft.com/office/officeart/2005/8/layout/hierarchy2"/>
    <dgm:cxn modelId="{33D7534D-2508-9D4B-ABBE-B59BC3B2E859}" type="presOf" srcId="{2E73D69C-42DC-5247-9EBC-A94C5F517FC6}" destId="{D31F783C-84EB-2240-A678-B782A677FD8D}" srcOrd="0" destOrd="0" presId="urn:microsoft.com/office/officeart/2005/8/layout/hierarchy2"/>
    <dgm:cxn modelId="{3815AA03-5DCC-F548-B663-F1FFCFE916F6}" type="presOf" srcId="{0ADAA32B-7BD4-4499-BCC9-01E370DEDD48}" destId="{E26E0263-02AE-4636-8876-19D4DEBFDE5A}" srcOrd="0" destOrd="0" presId="urn:microsoft.com/office/officeart/2005/8/layout/hierarchy2"/>
    <dgm:cxn modelId="{DAB617CD-0F82-4FE6-9A62-C2032997C5A9}" srcId="{C9E50658-BA15-4886-BFEC-D4169884535C}" destId="{EC334125-BC4B-4130-9BC7-7AF7AE4C4DF4}" srcOrd="3" destOrd="0" parTransId="{AF7EDBEE-DD9C-4E38-83CC-AB7C559DC500}" sibTransId="{E0B48389-C247-4BA3-B663-82A64192DEDB}"/>
    <dgm:cxn modelId="{1DFC60F9-71FF-F243-A7A9-0ADB0598DC61}" type="presOf" srcId="{39775C6E-C5F1-46E3-BC50-FF1F226355E4}" destId="{3BE9A447-C412-4C23-93E7-F537EE78C05B}" srcOrd="1" destOrd="0" presId="urn:microsoft.com/office/officeart/2005/8/layout/hierarchy2"/>
    <dgm:cxn modelId="{14931C00-01D0-5D47-BC97-087071FD598F}" type="presOf" srcId="{F6B07BA6-4910-457F-ACDF-666D265A0763}" destId="{DCD66D5F-96A4-4D9C-8560-EB913A2A16AE}" srcOrd="0" destOrd="0" presId="urn:microsoft.com/office/officeart/2005/8/layout/hierarchy2"/>
    <dgm:cxn modelId="{F7EC6C36-2C2C-1D4C-BD9D-2172BEE78224}" type="presParOf" srcId="{4D84622F-B731-4919-8E12-F335DC875F88}" destId="{B798CE00-5182-44B4-BC2F-07E6E85D3EFC}" srcOrd="0" destOrd="0" presId="urn:microsoft.com/office/officeart/2005/8/layout/hierarchy2"/>
    <dgm:cxn modelId="{1B5AD86D-3271-6E4D-88A4-64DF11C08E9D}" type="presParOf" srcId="{B798CE00-5182-44B4-BC2F-07E6E85D3EFC}" destId="{9A08DCFC-ACDF-4519-B0F3-CCACE262BF67}" srcOrd="0" destOrd="0" presId="urn:microsoft.com/office/officeart/2005/8/layout/hierarchy2"/>
    <dgm:cxn modelId="{4652435B-A534-3C47-B82A-AE5A9B5E506E}" type="presParOf" srcId="{B798CE00-5182-44B4-BC2F-07E6E85D3EFC}" destId="{34C00DEF-AEC9-475C-B23D-E650E307F133}" srcOrd="1" destOrd="0" presId="urn:microsoft.com/office/officeart/2005/8/layout/hierarchy2"/>
    <dgm:cxn modelId="{AD67AC60-F7E3-2C48-A0ED-2A81D0F841FC}" type="presParOf" srcId="{34C00DEF-AEC9-475C-B23D-E650E307F133}" destId="{F29CDDB6-F005-4962-AB73-06061DBE4E7D}" srcOrd="0" destOrd="0" presId="urn:microsoft.com/office/officeart/2005/8/layout/hierarchy2"/>
    <dgm:cxn modelId="{C3979E15-3D6E-C342-932D-04260CACD33F}" type="presParOf" srcId="{F29CDDB6-F005-4962-AB73-06061DBE4E7D}" destId="{986BC5EE-D4F8-4E56-92DD-F4411F356327}" srcOrd="0" destOrd="0" presId="urn:microsoft.com/office/officeart/2005/8/layout/hierarchy2"/>
    <dgm:cxn modelId="{A006530E-49D3-6749-9E02-0E610969BBBA}" type="presParOf" srcId="{34C00DEF-AEC9-475C-B23D-E650E307F133}" destId="{56D18C10-3698-4F28-86E5-526E263D199D}" srcOrd="1" destOrd="0" presId="urn:microsoft.com/office/officeart/2005/8/layout/hierarchy2"/>
    <dgm:cxn modelId="{66BD9168-A5FC-4D4F-B92D-6B96D35B9A95}" type="presParOf" srcId="{56D18C10-3698-4F28-86E5-526E263D199D}" destId="{B2BF8499-9BAC-4622-9EE4-68C07849AB75}" srcOrd="0" destOrd="0" presId="urn:microsoft.com/office/officeart/2005/8/layout/hierarchy2"/>
    <dgm:cxn modelId="{63040881-E034-BA47-A04A-84FC59DC2D54}" type="presParOf" srcId="{56D18C10-3698-4F28-86E5-526E263D199D}" destId="{48FBBB76-8BF9-43A3-8DDD-95A538C62CE4}" srcOrd="1" destOrd="0" presId="urn:microsoft.com/office/officeart/2005/8/layout/hierarchy2"/>
    <dgm:cxn modelId="{8535B81B-61AD-4C4C-8970-E7537BA3E675}" type="presParOf" srcId="{34C00DEF-AEC9-475C-B23D-E650E307F133}" destId="{07546FC9-23EC-4397-9D78-EC667366435F}" srcOrd="2" destOrd="0" presId="urn:microsoft.com/office/officeart/2005/8/layout/hierarchy2"/>
    <dgm:cxn modelId="{D7BF68BF-6EEC-0B4B-BF6D-11BDE6D9FDDA}" type="presParOf" srcId="{07546FC9-23EC-4397-9D78-EC667366435F}" destId="{2BCF7B03-F524-46CE-AE35-66A0C7311E7B}" srcOrd="0" destOrd="0" presId="urn:microsoft.com/office/officeart/2005/8/layout/hierarchy2"/>
    <dgm:cxn modelId="{77AB3002-E722-AF4F-A824-B2296DDBD364}" type="presParOf" srcId="{34C00DEF-AEC9-475C-B23D-E650E307F133}" destId="{555B9663-7746-45F0-AB2E-6B44D31C9AA3}" srcOrd="3" destOrd="0" presId="urn:microsoft.com/office/officeart/2005/8/layout/hierarchy2"/>
    <dgm:cxn modelId="{CF881D0E-F696-1B41-ACE4-BFB8AB3604F9}" type="presParOf" srcId="{555B9663-7746-45F0-AB2E-6B44D31C9AA3}" destId="{0833C4AF-5DB7-4FB0-B8C7-570D8205F669}" srcOrd="0" destOrd="0" presId="urn:microsoft.com/office/officeart/2005/8/layout/hierarchy2"/>
    <dgm:cxn modelId="{D94DA3B7-208A-1F4A-A2A6-C6170627694B}" type="presParOf" srcId="{555B9663-7746-45F0-AB2E-6B44D31C9AA3}" destId="{07AB3458-187A-4281-A8CB-5E2D9F0936B1}" srcOrd="1" destOrd="0" presId="urn:microsoft.com/office/officeart/2005/8/layout/hierarchy2"/>
    <dgm:cxn modelId="{D35F8E30-6E4C-1C41-8F95-625793B75896}" type="presParOf" srcId="{34C00DEF-AEC9-475C-B23D-E650E307F133}" destId="{EB2B48FC-7C5B-4CB0-B7AC-E1A69C626124}" srcOrd="4" destOrd="0" presId="urn:microsoft.com/office/officeart/2005/8/layout/hierarchy2"/>
    <dgm:cxn modelId="{28DCF28F-F217-C948-9352-9ECB6F293DCA}" type="presParOf" srcId="{EB2B48FC-7C5B-4CB0-B7AC-E1A69C626124}" destId="{FE897051-FDBC-4616-92FD-1963C4631998}" srcOrd="0" destOrd="0" presId="urn:microsoft.com/office/officeart/2005/8/layout/hierarchy2"/>
    <dgm:cxn modelId="{F8A8D5F1-FA50-7E4E-A95A-3E674DA79C5D}" type="presParOf" srcId="{34C00DEF-AEC9-475C-B23D-E650E307F133}" destId="{CAD84623-355C-4469-9430-D9B97F36DA4A}" srcOrd="5" destOrd="0" presId="urn:microsoft.com/office/officeart/2005/8/layout/hierarchy2"/>
    <dgm:cxn modelId="{85FE9FC0-26D6-6F42-89C6-6A5C03445C15}" type="presParOf" srcId="{CAD84623-355C-4469-9430-D9B97F36DA4A}" destId="{927077A4-30CE-4907-85C2-E64728D44E8B}" srcOrd="0" destOrd="0" presId="urn:microsoft.com/office/officeart/2005/8/layout/hierarchy2"/>
    <dgm:cxn modelId="{FF9A7CA2-1A6A-AD49-AD8A-1E0C320E00B9}" type="presParOf" srcId="{CAD84623-355C-4469-9430-D9B97F36DA4A}" destId="{1CE8E1E7-C138-4D6B-9230-638B2C1A5CE9}" srcOrd="1" destOrd="0" presId="urn:microsoft.com/office/officeart/2005/8/layout/hierarchy2"/>
    <dgm:cxn modelId="{31CF2D60-A567-ED4C-94F0-7DACE5E87DC3}" type="presParOf" srcId="{34C00DEF-AEC9-475C-B23D-E650E307F133}" destId="{B1AACCC5-20D4-44F1-8282-DA56EA277C32}" srcOrd="6" destOrd="0" presId="urn:microsoft.com/office/officeart/2005/8/layout/hierarchy2"/>
    <dgm:cxn modelId="{D91821E8-F783-2A4F-A25B-98CBE61FB56F}" type="presParOf" srcId="{B1AACCC5-20D4-44F1-8282-DA56EA277C32}" destId="{D408F694-8B95-4E6D-A70E-F6624EA62535}" srcOrd="0" destOrd="0" presId="urn:microsoft.com/office/officeart/2005/8/layout/hierarchy2"/>
    <dgm:cxn modelId="{F89B1513-D888-8D40-8ADD-11C62B3A8BBF}" type="presParOf" srcId="{34C00DEF-AEC9-475C-B23D-E650E307F133}" destId="{5A725D94-5996-49B1-9AA9-B4A57173C32F}" srcOrd="7" destOrd="0" presId="urn:microsoft.com/office/officeart/2005/8/layout/hierarchy2"/>
    <dgm:cxn modelId="{BF77631F-02FB-D646-9761-CE086DA256AD}" type="presParOf" srcId="{5A725D94-5996-49B1-9AA9-B4A57173C32F}" destId="{12910654-21C0-4594-8C7F-C4F5B892DCF5}" srcOrd="0" destOrd="0" presId="urn:microsoft.com/office/officeart/2005/8/layout/hierarchy2"/>
    <dgm:cxn modelId="{81815A6E-2C00-FD43-B718-787750297AC1}" type="presParOf" srcId="{5A725D94-5996-49B1-9AA9-B4A57173C32F}" destId="{E7BA5533-31C4-421D-A2E1-22E918AAF9B7}" srcOrd="1" destOrd="0" presId="urn:microsoft.com/office/officeart/2005/8/layout/hierarchy2"/>
    <dgm:cxn modelId="{E55809C4-2963-1845-B447-E28B02579D81}" type="presParOf" srcId="{34C00DEF-AEC9-475C-B23D-E650E307F133}" destId="{D31F783C-84EB-2240-A678-B782A677FD8D}" srcOrd="8" destOrd="0" presId="urn:microsoft.com/office/officeart/2005/8/layout/hierarchy2"/>
    <dgm:cxn modelId="{4C5F3E05-5A62-5D48-8C0D-A2A65FAC3D93}" type="presParOf" srcId="{D31F783C-84EB-2240-A678-B782A677FD8D}" destId="{90531F63-2F06-A447-9B95-9DF8E5B65328}" srcOrd="0" destOrd="0" presId="urn:microsoft.com/office/officeart/2005/8/layout/hierarchy2"/>
    <dgm:cxn modelId="{AD89E8FC-098D-0849-8F23-F4D7C82C4AE1}" type="presParOf" srcId="{34C00DEF-AEC9-475C-B23D-E650E307F133}" destId="{9EB32CF9-BA85-F447-A602-B9C7C0C95FB8}" srcOrd="9" destOrd="0" presId="urn:microsoft.com/office/officeart/2005/8/layout/hierarchy2"/>
    <dgm:cxn modelId="{39E44B37-D438-A145-975E-B89EFC647F3B}" type="presParOf" srcId="{9EB32CF9-BA85-F447-A602-B9C7C0C95FB8}" destId="{1ECB0DFD-E902-114A-B177-E6F38C6CBAD8}" srcOrd="0" destOrd="0" presId="urn:microsoft.com/office/officeart/2005/8/layout/hierarchy2"/>
    <dgm:cxn modelId="{7A94CC00-9BC4-7442-9B63-3F366EEE0215}" type="presParOf" srcId="{9EB32CF9-BA85-F447-A602-B9C7C0C95FB8}" destId="{690B2F27-23E6-9F43-8835-34660F2BAF85}" srcOrd="1" destOrd="0" presId="urn:microsoft.com/office/officeart/2005/8/layout/hierarchy2"/>
    <dgm:cxn modelId="{76B8AF1D-25F7-7849-9479-4BF9AA534048}" type="presParOf" srcId="{34C00DEF-AEC9-475C-B23D-E650E307F133}" destId="{DCD66D5F-96A4-4D9C-8560-EB913A2A16AE}" srcOrd="10" destOrd="0" presId="urn:microsoft.com/office/officeart/2005/8/layout/hierarchy2"/>
    <dgm:cxn modelId="{13C786B9-62C0-CA4D-AF1E-463D0FB743E8}" type="presParOf" srcId="{DCD66D5F-96A4-4D9C-8560-EB913A2A16AE}" destId="{401B5C1B-FAF9-4117-8956-7D6EF07D19F6}" srcOrd="0" destOrd="0" presId="urn:microsoft.com/office/officeart/2005/8/layout/hierarchy2"/>
    <dgm:cxn modelId="{EDDD49B1-9353-A847-9200-DF4863025C25}" type="presParOf" srcId="{34C00DEF-AEC9-475C-B23D-E650E307F133}" destId="{33098315-8510-4F51-8EE0-A139DC6E36E9}" srcOrd="11" destOrd="0" presId="urn:microsoft.com/office/officeart/2005/8/layout/hierarchy2"/>
    <dgm:cxn modelId="{72706952-6FB1-5345-AE60-30880C2F6DB3}" type="presParOf" srcId="{33098315-8510-4F51-8EE0-A139DC6E36E9}" destId="{CC8A8F0C-8578-4D64-A71C-ECA3DB331A12}" srcOrd="0" destOrd="0" presId="urn:microsoft.com/office/officeart/2005/8/layout/hierarchy2"/>
    <dgm:cxn modelId="{F976EC67-61C9-8D47-A595-8E1B01FD1DB3}" type="presParOf" srcId="{33098315-8510-4F51-8EE0-A139DC6E36E9}" destId="{E12033C2-462F-4B05-9B4E-D0271FF9D8A5}" srcOrd="1" destOrd="0" presId="urn:microsoft.com/office/officeart/2005/8/layout/hierarchy2"/>
    <dgm:cxn modelId="{28E49850-1DD7-9740-BFB3-562E2A699724}" type="presParOf" srcId="{34C00DEF-AEC9-475C-B23D-E650E307F133}" destId="{4B9ACC98-542E-48E6-B07A-C6C37280A547}" srcOrd="12" destOrd="0" presId="urn:microsoft.com/office/officeart/2005/8/layout/hierarchy2"/>
    <dgm:cxn modelId="{2CF27A31-B181-8D4A-9222-CE58D1E9D9AE}" type="presParOf" srcId="{4B9ACC98-542E-48E6-B07A-C6C37280A547}" destId="{3BE9A447-C412-4C23-93E7-F537EE78C05B}" srcOrd="0" destOrd="0" presId="urn:microsoft.com/office/officeart/2005/8/layout/hierarchy2"/>
    <dgm:cxn modelId="{1419D661-B7EE-E947-844A-1D6B1E7CA79E}" type="presParOf" srcId="{34C00DEF-AEC9-475C-B23D-E650E307F133}" destId="{05E214D0-24D8-4E14-8D6B-8E5DAB0F5686}" srcOrd="13" destOrd="0" presId="urn:microsoft.com/office/officeart/2005/8/layout/hierarchy2"/>
    <dgm:cxn modelId="{B384E753-9E2D-3749-8D2D-20387B486750}" type="presParOf" srcId="{05E214D0-24D8-4E14-8D6B-8E5DAB0F5686}" destId="{E26E0263-02AE-4636-8876-19D4DEBFDE5A}" srcOrd="0" destOrd="0" presId="urn:microsoft.com/office/officeart/2005/8/layout/hierarchy2"/>
    <dgm:cxn modelId="{D9E787A2-98DD-094D-93E0-F9842C59E401}" type="presParOf" srcId="{05E214D0-24D8-4E14-8D6B-8E5DAB0F5686}" destId="{2625F1DA-5B2D-42DB-859F-6FB79E8DCF14}" srcOrd="1" destOrd="0" presId="urn:microsoft.com/office/officeart/2005/8/layout/hierarchy2"/>
    <dgm:cxn modelId="{E79ABAE3-5468-D544-8A94-AB5BFEF5ADA1}" type="presParOf" srcId="{34C00DEF-AEC9-475C-B23D-E650E307F133}" destId="{54C76ED0-9EC1-0346-A838-EC9BFCF4A702}" srcOrd="14" destOrd="0" presId="urn:microsoft.com/office/officeart/2005/8/layout/hierarchy2"/>
    <dgm:cxn modelId="{0150563F-B2B1-B74E-821F-E973957004A0}" type="presParOf" srcId="{54C76ED0-9EC1-0346-A838-EC9BFCF4A702}" destId="{38472CB1-75B0-5840-8489-162965135D81}" srcOrd="0" destOrd="0" presId="urn:microsoft.com/office/officeart/2005/8/layout/hierarchy2"/>
    <dgm:cxn modelId="{6BF22DCD-6C64-4943-9D38-4461DAA22FA5}" type="presParOf" srcId="{34C00DEF-AEC9-475C-B23D-E650E307F133}" destId="{294FDB66-8565-9847-9FAE-6508BAE0E716}" srcOrd="15" destOrd="0" presId="urn:microsoft.com/office/officeart/2005/8/layout/hierarchy2"/>
    <dgm:cxn modelId="{09704BF7-1CEB-5E46-9C95-D74F8792C448}" type="presParOf" srcId="{294FDB66-8565-9847-9FAE-6508BAE0E716}" destId="{D4208C66-82BE-E64A-9542-EBA3D3F22228}" srcOrd="0" destOrd="0" presId="urn:microsoft.com/office/officeart/2005/8/layout/hierarchy2"/>
    <dgm:cxn modelId="{5CFE5A46-127C-C34F-BE61-2448172B2AA3}" type="presParOf" srcId="{294FDB66-8565-9847-9FAE-6508BAE0E716}" destId="{66EA0784-81E7-3946-AE9E-6FF02A8A69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9B1356-9601-3D43-9F47-25195A996A58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0BB4E7FA-3581-DA4B-9100-EBE9E633438A}">
      <dgm:prSet phldrT="[Text]" custT="1"/>
      <dgm:spPr/>
      <dgm:t>
        <a:bodyPr/>
        <a:lstStyle/>
        <a:p>
          <a:r>
            <a:rPr lang="en-ID" sz="2000" b="1" dirty="0" err="1"/>
            <a:t>Pengusulan</a:t>
          </a:r>
          <a:r>
            <a:rPr lang="en-ID" sz="2000" b="1" dirty="0"/>
            <a:t> proposal PKM </a:t>
          </a:r>
          <a:endParaRPr lang="en-US" sz="2000" b="1" dirty="0"/>
        </a:p>
      </dgm:t>
    </dgm:pt>
    <dgm:pt modelId="{E1FD4064-1CE5-0D4C-BE79-11FF31E072DE}" type="parTrans" cxnId="{B826A960-E1CF-B241-81A5-C7BAF89D6766}">
      <dgm:prSet/>
      <dgm:spPr/>
      <dgm:t>
        <a:bodyPr/>
        <a:lstStyle/>
        <a:p>
          <a:endParaRPr lang="en-US"/>
        </a:p>
      </dgm:t>
    </dgm:pt>
    <dgm:pt modelId="{1EA9B9A6-2192-5D4C-AA6A-745B94F2EB43}" type="sibTrans" cxnId="{B826A960-E1CF-B241-81A5-C7BAF89D6766}">
      <dgm:prSet/>
      <dgm:spPr/>
      <dgm:t>
        <a:bodyPr/>
        <a:lstStyle/>
        <a:p>
          <a:endParaRPr lang="en-US"/>
        </a:p>
      </dgm:t>
    </dgm:pt>
    <dgm:pt modelId="{9774C694-E36F-4443-ADA3-2DA64B8FE37C}">
      <dgm:prSet phldrT="[Text]" custT="1"/>
      <dgm:spPr/>
      <dgm:t>
        <a:bodyPr/>
        <a:lstStyle/>
        <a:p>
          <a:r>
            <a:rPr lang="en-ID" sz="2000" b="1" dirty="0"/>
            <a:t>Monitoring </a:t>
          </a:r>
          <a:r>
            <a:rPr lang="en-ID" sz="2000" b="1" dirty="0" err="1"/>
            <a:t>pelaksanaan</a:t>
          </a:r>
          <a:r>
            <a:rPr lang="en-ID" sz="2000" b="1" dirty="0"/>
            <a:t> PKM </a:t>
          </a:r>
          <a:endParaRPr lang="en-US" sz="2000" b="1" dirty="0"/>
        </a:p>
      </dgm:t>
    </dgm:pt>
    <dgm:pt modelId="{C18580EA-F867-E840-BA88-30D82F49E2B8}" type="parTrans" cxnId="{348743D0-65F0-5448-9E07-12454A5EB44B}">
      <dgm:prSet/>
      <dgm:spPr/>
      <dgm:t>
        <a:bodyPr/>
        <a:lstStyle/>
        <a:p>
          <a:endParaRPr lang="en-US"/>
        </a:p>
      </dgm:t>
    </dgm:pt>
    <dgm:pt modelId="{60632ACF-7D60-F54C-BEA5-3507A0E16D6C}" type="sibTrans" cxnId="{348743D0-65F0-5448-9E07-12454A5EB44B}">
      <dgm:prSet/>
      <dgm:spPr/>
      <dgm:t>
        <a:bodyPr/>
        <a:lstStyle/>
        <a:p>
          <a:endParaRPr lang="en-US"/>
        </a:p>
      </dgm:t>
    </dgm:pt>
    <dgm:pt modelId="{F956EFE6-4B27-554D-9EDE-8A33370CD51A}">
      <dgm:prSet phldrT="[Text]" custT="1"/>
      <dgm:spPr/>
      <dgm:t>
        <a:bodyPr/>
        <a:lstStyle/>
        <a:p>
          <a:r>
            <a:rPr lang="en-ID" sz="2000" b="1" dirty="0" err="1"/>
            <a:t>Pekan</a:t>
          </a:r>
          <a:r>
            <a:rPr lang="en-ID" sz="2000" b="1" dirty="0"/>
            <a:t> </a:t>
          </a:r>
          <a:r>
            <a:rPr lang="en-ID" sz="2000" b="1" dirty="0" err="1"/>
            <a:t>Ilmiah</a:t>
          </a:r>
          <a:r>
            <a:rPr lang="en-ID" sz="2000" b="1" dirty="0"/>
            <a:t> </a:t>
          </a:r>
          <a:r>
            <a:rPr lang="en-ID" sz="2000" b="1" dirty="0" err="1"/>
            <a:t>Mahasiswa</a:t>
          </a:r>
          <a:r>
            <a:rPr lang="en-ID" sz="2000" b="1" dirty="0"/>
            <a:t> </a:t>
          </a:r>
          <a:r>
            <a:rPr lang="en-ID" sz="2000" b="1" dirty="0" err="1"/>
            <a:t>Nasional</a:t>
          </a:r>
          <a:r>
            <a:rPr lang="en-ID" sz="2000" b="1" dirty="0"/>
            <a:t> (PIMNAS)</a:t>
          </a:r>
          <a:endParaRPr lang="en-US" sz="2000" b="1" dirty="0"/>
        </a:p>
      </dgm:t>
    </dgm:pt>
    <dgm:pt modelId="{49F20931-E8CA-864F-9F96-E0C759195BAA}" type="parTrans" cxnId="{2DE1BD81-494A-F940-BBFC-353CCB829712}">
      <dgm:prSet/>
      <dgm:spPr/>
      <dgm:t>
        <a:bodyPr/>
        <a:lstStyle/>
        <a:p>
          <a:endParaRPr lang="en-US"/>
        </a:p>
      </dgm:t>
    </dgm:pt>
    <dgm:pt modelId="{5CFA0992-4020-F14D-8B8A-9E421D0C3823}" type="sibTrans" cxnId="{2DE1BD81-494A-F940-BBFC-353CCB829712}">
      <dgm:prSet/>
      <dgm:spPr/>
      <dgm:t>
        <a:bodyPr/>
        <a:lstStyle/>
        <a:p>
          <a:endParaRPr lang="en-US"/>
        </a:p>
      </dgm:t>
    </dgm:pt>
    <dgm:pt modelId="{4197CB8F-B26C-A84B-9E0C-B2C7336ED5C2}">
      <dgm:prSet custT="1"/>
      <dgm:spPr/>
      <dgm:t>
        <a:bodyPr/>
        <a:lstStyle/>
        <a:p>
          <a:r>
            <a:rPr lang="en-ID" sz="2400" dirty="0"/>
            <a:t>http://</a:t>
          </a:r>
          <a:r>
            <a:rPr lang="en-ID" sz="2400" dirty="0" err="1"/>
            <a:t>simbelmawa.ristekdikti.go.id</a:t>
          </a:r>
          <a:r>
            <a:rPr lang="en-ID" sz="2400" dirty="0"/>
            <a:t>/ (</a:t>
          </a:r>
          <a:r>
            <a:rPr lang="en-ID" sz="2400" dirty="0" err="1"/>
            <a:t>SIMBelmawa</a:t>
          </a:r>
          <a:r>
            <a:rPr lang="en-ID" sz="2400" dirty="0"/>
            <a:t>) </a:t>
          </a:r>
          <a:endParaRPr lang="en-US" sz="2400" dirty="0"/>
        </a:p>
      </dgm:t>
    </dgm:pt>
    <dgm:pt modelId="{BD3BDDF1-1EBD-834B-982B-0395C30DDC93}" type="parTrans" cxnId="{7D817CB6-12E3-7C46-AD96-360145923530}">
      <dgm:prSet/>
      <dgm:spPr/>
      <dgm:t>
        <a:bodyPr/>
        <a:lstStyle/>
        <a:p>
          <a:endParaRPr lang="en-US"/>
        </a:p>
      </dgm:t>
    </dgm:pt>
    <dgm:pt modelId="{15ECEAF0-4BCD-6C4E-A97A-739AD485A46A}" type="sibTrans" cxnId="{7D817CB6-12E3-7C46-AD96-360145923530}">
      <dgm:prSet/>
      <dgm:spPr/>
      <dgm:t>
        <a:bodyPr/>
        <a:lstStyle/>
        <a:p>
          <a:endParaRPr lang="en-US"/>
        </a:p>
      </dgm:t>
    </dgm:pt>
    <dgm:pt modelId="{12F64612-55B1-9D41-935A-8A87317DE6C0}">
      <dgm:prSet/>
      <dgm:spPr/>
      <dgm:t>
        <a:bodyPr/>
        <a:lstStyle/>
        <a:p>
          <a:r>
            <a:rPr lang="en-ID" dirty="0"/>
            <a:t>Monitoring dan </a:t>
          </a:r>
          <a:r>
            <a:rPr lang="en-ID" dirty="0" err="1"/>
            <a:t>Evaluasi</a:t>
          </a:r>
          <a:r>
            <a:rPr lang="en-ID" dirty="0"/>
            <a:t> pada PKM </a:t>
          </a:r>
          <a:r>
            <a:rPr lang="en-ID" dirty="0" err="1"/>
            <a:t>diharapkan</a:t>
          </a:r>
          <a:r>
            <a:rPr lang="en-ID" dirty="0"/>
            <a:t> </a:t>
          </a:r>
          <a:r>
            <a:rPr lang="en-ID" dirty="0" err="1"/>
            <a:t>menjadi</a:t>
          </a:r>
          <a:r>
            <a:rPr lang="en-ID" dirty="0"/>
            <a:t> </a:t>
          </a:r>
          <a:r>
            <a:rPr lang="en-ID" dirty="0" err="1"/>
            <a:t>penjaminan</a:t>
          </a:r>
          <a:r>
            <a:rPr lang="en-ID" dirty="0"/>
            <a:t> </a:t>
          </a:r>
          <a:r>
            <a:rPr lang="en-ID" dirty="0" err="1"/>
            <a:t>kualitas</a:t>
          </a:r>
          <a:r>
            <a:rPr lang="en-ID" dirty="0"/>
            <a:t> proses </a:t>
          </a:r>
          <a:r>
            <a:rPr lang="en-ID" dirty="0" err="1"/>
            <a:t>menuju</a:t>
          </a:r>
          <a:r>
            <a:rPr lang="en-ID" dirty="0"/>
            <a:t> PIMNAS </a:t>
          </a:r>
          <a:endParaRPr lang="en-US" dirty="0"/>
        </a:p>
      </dgm:t>
    </dgm:pt>
    <dgm:pt modelId="{D059ACDA-21C1-8444-B379-D2970B76BC33}" type="parTrans" cxnId="{AD53FC5F-B5D8-3846-9BBC-53CB644E9904}">
      <dgm:prSet/>
      <dgm:spPr/>
      <dgm:t>
        <a:bodyPr/>
        <a:lstStyle/>
        <a:p>
          <a:endParaRPr lang="en-US"/>
        </a:p>
      </dgm:t>
    </dgm:pt>
    <dgm:pt modelId="{B12928A5-C3A0-BF43-AD65-889706F03037}" type="sibTrans" cxnId="{AD53FC5F-B5D8-3846-9BBC-53CB644E9904}">
      <dgm:prSet/>
      <dgm:spPr/>
      <dgm:t>
        <a:bodyPr/>
        <a:lstStyle/>
        <a:p>
          <a:endParaRPr lang="en-US"/>
        </a:p>
      </dgm:t>
    </dgm:pt>
    <dgm:pt modelId="{74D30009-30FB-DF47-99B0-942740B4A917}">
      <dgm:prSet/>
      <dgm:spPr/>
      <dgm:t>
        <a:bodyPr/>
        <a:lstStyle/>
        <a:p>
          <a:r>
            <a:rPr lang="en-ID" dirty="0"/>
            <a:t>PIMNAS </a:t>
          </a:r>
          <a:r>
            <a:rPr lang="en-ID" dirty="0" err="1"/>
            <a:t>merupakan</a:t>
          </a:r>
          <a:r>
            <a:rPr lang="en-ID" dirty="0"/>
            <a:t> </a:t>
          </a:r>
          <a:r>
            <a:rPr lang="en-ID" dirty="0" err="1"/>
            <a:t>tahap</a:t>
          </a:r>
          <a:r>
            <a:rPr lang="en-ID" dirty="0"/>
            <a:t> </a:t>
          </a:r>
          <a:r>
            <a:rPr lang="en-ID" dirty="0" err="1"/>
            <a:t>terakhir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pelaksanaan</a:t>
          </a:r>
          <a:r>
            <a:rPr lang="en-ID" dirty="0"/>
            <a:t> </a:t>
          </a:r>
          <a:r>
            <a:rPr lang="en-ID" dirty="0" err="1"/>
            <a:t>kegiatan</a:t>
          </a:r>
          <a:r>
            <a:rPr lang="en-ID" dirty="0"/>
            <a:t> PKM dan </a:t>
          </a:r>
          <a:r>
            <a:rPr lang="en-ID" dirty="0" err="1"/>
            <a:t>sebagai</a:t>
          </a:r>
          <a:r>
            <a:rPr lang="en-ID" dirty="0"/>
            <a:t> </a:t>
          </a:r>
          <a:r>
            <a:rPr lang="en-ID" dirty="0" err="1"/>
            <a:t>wadah</a:t>
          </a:r>
          <a:r>
            <a:rPr lang="en-ID" dirty="0"/>
            <a:t> </a:t>
          </a:r>
          <a:r>
            <a:rPr lang="en-ID" dirty="0" err="1"/>
            <a:t>bagi</a:t>
          </a:r>
          <a:r>
            <a:rPr lang="en-ID" dirty="0"/>
            <a:t> </a:t>
          </a:r>
          <a:r>
            <a:rPr lang="en-ID" dirty="0" err="1"/>
            <a:t>mahasiswa</a:t>
          </a:r>
          <a:r>
            <a:rPr lang="en-ID" dirty="0"/>
            <a:t> </a:t>
          </a:r>
          <a:r>
            <a:rPr lang="en-ID" dirty="0" err="1"/>
            <a:t>peserta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mempresentasikan</a:t>
          </a:r>
          <a:r>
            <a:rPr lang="en-ID" dirty="0"/>
            <a:t>, </a:t>
          </a:r>
          <a:r>
            <a:rPr lang="en-ID" dirty="0" err="1"/>
            <a:t>saling</a:t>
          </a:r>
          <a:r>
            <a:rPr lang="en-ID" dirty="0"/>
            <a:t> </a:t>
          </a:r>
          <a:r>
            <a:rPr lang="en-ID" dirty="0" err="1"/>
            <a:t>berkomunikasi</a:t>
          </a:r>
          <a:r>
            <a:rPr lang="en-ID" dirty="0"/>
            <a:t> </a:t>
          </a:r>
          <a:r>
            <a:rPr lang="en-ID" dirty="0" err="1"/>
            <a:t>melalui</a:t>
          </a:r>
          <a:r>
            <a:rPr lang="en-ID" dirty="0"/>
            <a:t> </a:t>
          </a:r>
          <a:r>
            <a:rPr lang="en-ID" dirty="0" err="1"/>
            <a:t>produk</a:t>
          </a:r>
          <a:r>
            <a:rPr lang="en-ID" dirty="0"/>
            <a:t> </a:t>
          </a:r>
          <a:r>
            <a:rPr lang="en-ID" dirty="0" err="1"/>
            <a:t>kreasi</a:t>
          </a:r>
          <a:r>
            <a:rPr lang="en-ID" dirty="0"/>
            <a:t> </a:t>
          </a:r>
          <a:r>
            <a:rPr lang="en-ID" dirty="0" err="1"/>
            <a:t>intelektual</a:t>
          </a:r>
          <a:r>
            <a:rPr lang="en-ID" dirty="0"/>
            <a:t> </a:t>
          </a:r>
          <a:r>
            <a:rPr lang="en-ID" dirty="0" err="1"/>
            <a:t>berskala</a:t>
          </a:r>
          <a:r>
            <a:rPr lang="en-ID" dirty="0"/>
            <a:t> </a:t>
          </a:r>
          <a:r>
            <a:rPr lang="en-ID" dirty="0" err="1"/>
            <a:t>nasional</a:t>
          </a:r>
          <a:r>
            <a:rPr lang="en-ID" dirty="0"/>
            <a:t> </a:t>
          </a:r>
          <a:endParaRPr lang="en-US" dirty="0"/>
        </a:p>
      </dgm:t>
    </dgm:pt>
    <dgm:pt modelId="{709322B1-5F31-8043-91B0-7EED309E6BCA}" type="parTrans" cxnId="{237D57D0-F828-C848-BDC1-25E752BC10C0}">
      <dgm:prSet/>
      <dgm:spPr/>
      <dgm:t>
        <a:bodyPr/>
        <a:lstStyle/>
        <a:p>
          <a:endParaRPr lang="en-US"/>
        </a:p>
      </dgm:t>
    </dgm:pt>
    <dgm:pt modelId="{2B168C7F-B308-FB4D-B524-38BB903C17C9}" type="sibTrans" cxnId="{237D57D0-F828-C848-BDC1-25E752BC10C0}">
      <dgm:prSet/>
      <dgm:spPr/>
      <dgm:t>
        <a:bodyPr/>
        <a:lstStyle/>
        <a:p>
          <a:endParaRPr lang="en-US"/>
        </a:p>
      </dgm:t>
    </dgm:pt>
    <dgm:pt modelId="{30634715-02F6-9D4C-AB2D-DD578CB399AD}" type="pres">
      <dgm:prSet presAssocID="{BE9B1356-9601-3D43-9F47-25195A996A58}" presName="Name0" presStyleCnt="0">
        <dgm:presLayoutVars>
          <dgm:dir/>
          <dgm:animLvl val="lvl"/>
          <dgm:resizeHandles val="exact"/>
        </dgm:presLayoutVars>
      </dgm:prSet>
      <dgm:spPr/>
    </dgm:pt>
    <dgm:pt modelId="{C96ADA5C-DC6D-384D-8FCD-646D8341EBB3}" type="pres">
      <dgm:prSet presAssocID="{0BB4E7FA-3581-DA4B-9100-EBE9E633438A}" presName="composite" presStyleCnt="0"/>
      <dgm:spPr/>
    </dgm:pt>
    <dgm:pt modelId="{90110454-9DFB-FE48-BCD4-C83A78762A51}" type="pres">
      <dgm:prSet presAssocID="{0BB4E7FA-3581-DA4B-9100-EBE9E633438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40DE7-AB15-D446-964E-B54B256A1E53}" type="pres">
      <dgm:prSet presAssocID="{0BB4E7FA-3581-DA4B-9100-EBE9E633438A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8F6E5-7055-BE4B-B4E4-4773227BC5CC}" type="pres">
      <dgm:prSet presAssocID="{1EA9B9A6-2192-5D4C-AA6A-745B94F2EB43}" presName="space" presStyleCnt="0"/>
      <dgm:spPr/>
    </dgm:pt>
    <dgm:pt modelId="{561E2641-DC57-C84D-934E-1C0F100A6EAB}" type="pres">
      <dgm:prSet presAssocID="{9774C694-E36F-4443-ADA3-2DA64B8FE37C}" presName="composite" presStyleCnt="0"/>
      <dgm:spPr/>
    </dgm:pt>
    <dgm:pt modelId="{DD7210A8-4727-8A43-8AF5-66E7B723E9F2}" type="pres">
      <dgm:prSet presAssocID="{9774C694-E36F-4443-ADA3-2DA64B8FE37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2EC7D-340F-E94C-9DCE-839101FD69D1}" type="pres">
      <dgm:prSet presAssocID="{9774C694-E36F-4443-ADA3-2DA64B8FE37C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A495A-C666-0A43-8305-9D3D8B5A55CE}" type="pres">
      <dgm:prSet presAssocID="{60632ACF-7D60-F54C-BEA5-3507A0E16D6C}" presName="space" presStyleCnt="0"/>
      <dgm:spPr/>
    </dgm:pt>
    <dgm:pt modelId="{65877D2A-75D6-D649-855D-EA75EE346B9C}" type="pres">
      <dgm:prSet presAssocID="{F956EFE6-4B27-554D-9EDE-8A33370CD51A}" presName="composite" presStyleCnt="0"/>
      <dgm:spPr/>
    </dgm:pt>
    <dgm:pt modelId="{9C332321-A8B2-4549-AEC9-4952C90FF51B}" type="pres">
      <dgm:prSet presAssocID="{F956EFE6-4B27-554D-9EDE-8A33370CD51A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66959-3857-2E49-AD85-5324E1B0DC80}" type="pres">
      <dgm:prSet presAssocID="{F956EFE6-4B27-554D-9EDE-8A33370CD51A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95F40B-D10F-074E-8216-ACC03B9DDE46}" type="presOf" srcId="{F956EFE6-4B27-554D-9EDE-8A33370CD51A}" destId="{9C332321-A8B2-4549-AEC9-4952C90FF51B}" srcOrd="0" destOrd="0" presId="urn:microsoft.com/office/officeart/2005/8/layout/chevron1"/>
    <dgm:cxn modelId="{AD53FC5F-B5D8-3846-9BBC-53CB644E9904}" srcId="{9774C694-E36F-4443-ADA3-2DA64B8FE37C}" destId="{12F64612-55B1-9D41-935A-8A87317DE6C0}" srcOrd="0" destOrd="0" parTransId="{D059ACDA-21C1-8444-B379-D2970B76BC33}" sibTransId="{B12928A5-C3A0-BF43-AD65-889706F03037}"/>
    <dgm:cxn modelId="{7E5C3009-00D1-E046-AD1B-7EBEF69AFCFE}" type="presOf" srcId="{4197CB8F-B26C-A84B-9E0C-B2C7336ED5C2}" destId="{E6D40DE7-AB15-D446-964E-B54B256A1E53}" srcOrd="0" destOrd="0" presId="urn:microsoft.com/office/officeart/2005/8/layout/chevron1"/>
    <dgm:cxn modelId="{803D6DE4-DE7A-9F45-8B28-F29F76833344}" type="presOf" srcId="{BE9B1356-9601-3D43-9F47-25195A996A58}" destId="{30634715-02F6-9D4C-AB2D-DD578CB399AD}" srcOrd="0" destOrd="0" presId="urn:microsoft.com/office/officeart/2005/8/layout/chevron1"/>
    <dgm:cxn modelId="{7D817CB6-12E3-7C46-AD96-360145923530}" srcId="{0BB4E7FA-3581-DA4B-9100-EBE9E633438A}" destId="{4197CB8F-B26C-A84B-9E0C-B2C7336ED5C2}" srcOrd="0" destOrd="0" parTransId="{BD3BDDF1-1EBD-834B-982B-0395C30DDC93}" sibTransId="{15ECEAF0-4BCD-6C4E-A97A-739AD485A46A}"/>
    <dgm:cxn modelId="{536D7223-CC09-B542-A8D2-CFD33BE5CC18}" type="presOf" srcId="{12F64612-55B1-9D41-935A-8A87317DE6C0}" destId="{7692EC7D-340F-E94C-9DCE-839101FD69D1}" srcOrd="0" destOrd="0" presId="urn:microsoft.com/office/officeart/2005/8/layout/chevron1"/>
    <dgm:cxn modelId="{E4B279F9-50A7-CF4B-A53B-31C985F37538}" type="presOf" srcId="{0BB4E7FA-3581-DA4B-9100-EBE9E633438A}" destId="{90110454-9DFB-FE48-BCD4-C83A78762A51}" srcOrd="0" destOrd="0" presId="urn:microsoft.com/office/officeart/2005/8/layout/chevron1"/>
    <dgm:cxn modelId="{125219E1-AA75-BE4A-9C15-A8881F4EB0BF}" type="presOf" srcId="{9774C694-E36F-4443-ADA3-2DA64B8FE37C}" destId="{DD7210A8-4727-8A43-8AF5-66E7B723E9F2}" srcOrd="0" destOrd="0" presId="urn:microsoft.com/office/officeart/2005/8/layout/chevron1"/>
    <dgm:cxn modelId="{348743D0-65F0-5448-9E07-12454A5EB44B}" srcId="{BE9B1356-9601-3D43-9F47-25195A996A58}" destId="{9774C694-E36F-4443-ADA3-2DA64B8FE37C}" srcOrd="1" destOrd="0" parTransId="{C18580EA-F867-E840-BA88-30D82F49E2B8}" sibTransId="{60632ACF-7D60-F54C-BEA5-3507A0E16D6C}"/>
    <dgm:cxn modelId="{B826A960-E1CF-B241-81A5-C7BAF89D6766}" srcId="{BE9B1356-9601-3D43-9F47-25195A996A58}" destId="{0BB4E7FA-3581-DA4B-9100-EBE9E633438A}" srcOrd="0" destOrd="0" parTransId="{E1FD4064-1CE5-0D4C-BE79-11FF31E072DE}" sibTransId="{1EA9B9A6-2192-5D4C-AA6A-745B94F2EB43}"/>
    <dgm:cxn modelId="{59EE71BE-3154-9042-88E1-A98FD999ACB4}" type="presOf" srcId="{74D30009-30FB-DF47-99B0-942740B4A917}" destId="{B3766959-3857-2E49-AD85-5324E1B0DC80}" srcOrd="0" destOrd="0" presId="urn:microsoft.com/office/officeart/2005/8/layout/chevron1"/>
    <dgm:cxn modelId="{2DE1BD81-494A-F940-BBFC-353CCB829712}" srcId="{BE9B1356-9601-3D43-9F47-25195A996A58}" destId="{F956EFE6-4B27-554D-9EDE-8A33370CD51A}" srcOrd="2" destOrd="0" parTransId="{49F20931-E8CA-864F-9F96-E0C759195BAA}" sibTransId="{5CFA0992-4020-F14D-8B8A-9E421D0C3823}"/>
    <dgm:cxn modelId="{237D57D0-F828-C848-BDC1-25E752BC10C0}" srcId="{F956EFE6-4B27-554D-9EDE-8A33370CD51A}" destId="{74D30009-30FB-DF47-99B0-942740B4A917}" srcOrd="0" destOrd="0" parTransId="{709322B1-5F31-8043-91B0-7EED309E6BCA}" sibTransId="{2B168C7F-B308-FB4D-B524-38BB903C17C9}"/>
    <dgm:cxn modelId="{BDCA717D-4DE2-6245-ABD5-E8D3DEE90AB4}" type="presParOf" srcId="{30634715-02F6-9D4C-AB2D-DD578CB399AD}" destId="{C96ADA5C-DC6D-384D-8FCD-646D8341EBB3}" srcOrd="0" destOrd="0" presId="urn:microsoft.com/office/officeart/2005/8/layout/chevron1"/>
    <dgm:cxn modelId="{4460A2DC-A0E2-1049-AE9A-30DF2A6EAD4D}" type="presParOf" srcId="{C96ADA5C-DC6D-384D-8FCD-646D8341EBB3}" destId="{90110454-9DFB-FE48-BCD4-C83A78762A51}" srcOrd="0" destOrd="0" presId="urn:microsoft.com/office/officeart/2005/8/layout/chevron1"/>
    <dgm:cxn modelId="{877D60BF-5C0A-1442-BBEA-9DFF520DE913}" type="presParOf" srcId="{C96ADA5C-DC6D-384D-8FCD-646D8341EBB3}" destId="{E6D40DE7-AB15-D446-964E-B54B256A1E53}" srcOrd="1" destOrd="0" presId="urn:microsoft.com/office/officeart/2005/8/layout/chevron1"/>
    <dgm:cxn modelId="{8161D1F1-DB9F-5D45-9F29-58A837AFE324}" type="presParOf" srcId="{30634715-02F6-9D4C-AB2D-DD578CB399AD}" destId="{5088F6E5-7055-BE4B-B4E4-4773227BC5CC}" srcOrd="1" destOrd="0" presId="urn:microsoft.com/office/officeart/2005/8/layout/chevron1"/>
    <dgm:cxn modelId="{94AEB043-B12E-A343-A228-022AA1821750}" type="presParOf" srcId="{30634715-02F6-9D4C-AB2D-DD578CB399AD}" destId="{561E2641-DC57-C84D-934E-1C0F100A6EAB}" srcOrd="2" destOrd="0" presId="urn:microsoft.com/office/officeart/2005/8/layout/chevron1"/>
    <dgm:cxn modelId="{43874A1B-B6AB-3248-9D63-49BEB0A94DA6}" type="presParOf" srcId="{561E2641-DC57-C84D-934E-1C0F100A6EAB}" destId="{DD7210A8-4727-8A43-8AF5-66E7B723E9F2}" srcOrd="0" destOrd="0" presId="urn:microsoft.com/office/officeart/2005/8/layout/chevron1"/>
    <dgm:cxn modelId="{0C47291D-3620-E342-9E53-909C936A9D72}" type="presParOf" srcId="{561E2641-DC57-C84D-934E-1C0F100A6EAB}" destId="{7692EC7D-340F-E94C-9DCE-839101FD69D1}" srcOrd="1" destOrd="0" presId="urn:microsoft.com/office/officeart/2005/8/layout/chevron1"/>
    <dgm:cxn modelId="{7D97F5D2-BAA6-D946-B4B9-7DA4CA2E5CC2}" type="presParOf" srcId="{30634715-02F6-9D4C-AB2D-DD578CB399AD}" destId="{21EA495A-C666-0A43-8305-9D3D8B5A55CE}" srcOrd="3" destOrd="0" presId="urn:microsoft.com/office/officeart/2005/8/layout/chevron1"/>
    <dgm:cxn modelId="{5E482229-50D7-A54D-A2E5-8706E8C91C15}" type="presParOf" srcId="{30634715-02F6-9D4C-AB2D-DD578CB399AD}" destId="{65877D2A-75D6-D649-855D-EA75EE346B9C}" srcOrd="4" destOrd="0" presId="urn:microsoft.com/office/officeart/2005/8/layout/chevron1"/>
    <dgm:cxn modelId="{94B6858D-F8E8-1247-8791-808C5CE430E8}" type="presParOf" srcId="{65877D2A-75D6-D649-855D-EA75EE346B9C}" destId="{9C332321-A8B2-4549-AEC9-4952C90FF51B}" srcOrd="0" destOrd="0" presId="urn:microsoft.com/office/officeart/2005/8/layout/chevron1"/>
    <dgm:cxn modelId="{03623FDA-0A52-6E4E-AE2E-EF77498FF659}" type="presParOf" srcId="{65877D2A-75D6-D649-855D-EA75EE346B9C}" destId="{B3766959-3857-2E49-AD85-5324E1B0DC8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8DCFC-ACDF-4519-B0F3-CCACE262BF67}">
      <dsp:nvSpPr>
        <dsp:cNvPr id="0" name=""/>
        <dsp:cNvSpPr/>
      </dsp:nvSpPr>
      <dsp:spPr>
        <a:xfrm>
          <a:off x="516015" y="1880871"/>
          <a:ext cx="1878890" cy="134365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solidFill>
                <a:schemeClr val="bg1"/>
              </a:solidFill>
              <a:latin typeface="Comic Sans MS" pitchFamily="66" charset="0"/>
            </a:rPr>
            <a:t>PKM</a:t>
          </a:r>
        </a:p>
      </dsp:txBody>
      <dsp:txXfrm>
        <a:off x="555369" y="1920225"/>
        <a:ext cx="1800182" cy="1264949"/>
      </dsp:txXfrm>
    </dsp:sp>
    <dsp:sp modelId="{F29CDDB6-F005-4962-AB73-06061DBE4E7D}">
      <dsp:nvSpPr>
        <dsp:cNvPr id="0" name=""/>
        <dsp:cNvSpPr/>
      </dsp:nvSpPr>
      <dsp:spPr>
        <a:xfrm rot="17722441">
          <a:off x="1678153" y="1395793"/>
          <a:ext cx="2508429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2508429" y="2368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869657" y="1356769"/>
        <a:ext cx="125421" cy="125421"/>
      </dsp:txXfrm>
    </dsp:sp>
    <dsp:sp modelId="{B2BF8499-9BAC-4622-9EE4-68C07849AB75}">
      <dsp:nvSpPr>
        <dsp:cNvPr id="0" name=""/>
        <dsp:cNvSpPr/>
      </dsp:nvSpPr>
      <dsp:spPr>
        <a:xfrm>
          <a:off x="3469831" y="0"/>
          <a:ext cx="5633552" cy="57251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omic Sans MS" pitchFamily="66" charset="0"/>
            </a:rPr>
            <a:t>PKMP	: </a:t>
          </a:r>
          <a:r>
            <a:rPr lang="en-US" sz="2000" kern="1200" dirty="0" err="1">
              <a:latin typeface="Comic Sans MS" pitchFamily="66" charset="0"/>
            </a:rPr>
            <a:t>Penelitian</a:t>
          </a:r>
          <a:endParaRPr lang="en-US" sz="2000" kern="1200" dirty="0">
            <a:latin typeface="Comic Sans MS" pitchFamily="66" charset="0"/>
          </a:endParaRPr>
        </a:p>
      </dsp:txBody>
      <dsp:txXfrm>
        <a:off x="3486600" y="16769"/>
        <a:ext cx="5600014" cy="538981"/>
      </dsp:txXfrm>
    </dsp:sp>
    <dsp:sp modelId="{07546FC9-23EC-4397-9D78-EC667366435F}">
      <dsp:nvSpPr>
        <dsp:cNvPr id="0" name=""/>
        <dsp:cNvSpPr/>
      </dsp:nvSpPr>
      <dsp:spPr>
        <a:xfrm rot="18263624">
          <a:off x="1980898" y="1743884"/>
          <a:ext cx="1902939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1902939" y="2368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884794" y="1719997"/>
        <a:ext cx="95146" cy="95146"/>
      </dsp:txXfrm>
    </dsp:sp>
    <dsp:sp modelId="{0833C4AF-5DB7-4FB0-B8C7-570D8205F669}">
      <dsp:nvSpPr>
        <dsp:cNvPr id="0" name=""/>
        <dsp:cNvSpPr/>
      </dsp:nvSpPr>
      <dsp:spPr>
        <a:xfrm>
          <a:off x="3469831" y="777385"/>
          <a:ext cx="5617402" cy="41011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omic Sans MS" pitchFamily="66" charset="0"/>
            </a:rPr>
            <a:t>PKMK	: </a:t>
          </a:r>
          <a:r>
            <a:rPr lang="en-US" sz="2000" kern="1200" dirty="0" err="1">
              <a:latin typeface="Comic Sans MS" pitchFamily="66" charset="0"/>
            </a:rPr>
            <a:t>Kewirausahaan</a:t>
          </a:r>
          <a:endParaRPr lang="en-US" sz="2000" kern="1200" dirty="0">
            <a:latin typeface="Comic Sans MS" pitchFamily="66" charset="0"/>
          </a:endParaRPr>
        </a:p>
      </dsp:txBody>
      <dsp:txXfrm>
        <a:off x="3481843" y="789397"/>
        <a:ext cx="5593378" cy="386087"/>
      </dsp:txXfrm>
    </dsp:sp>
    <dsp:sp modelId="{EB2B48FC-7C5B-4CB0-B7AC-E1A69C626124}">
      <dsp:nvSpPr>
        <dsp:cNvPr id="0" name=""/>
        <dsp:cNvSpPr/>
      </dsp:nvSpPr>
      <dsp:spPr>
        <a:xfrm rot="19071188">
          <a:off x="2207465" y="2042579"/>
          <a:ext cx="1449806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1449806" y="2368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96123" y="2030020"/>
        <a:ext cx="72490" cy="72490"/>
      </dsp:txXfrm>
    </dsp:sp>
    <dsp:sp modelId="{927077A4-30CE-4907-85C2-E64728D44E8B}">
      <dsp:nvSpPr>
        <dsp:cNvPr id="0" name=""/>
        <dsp:cNvSpPr/>
      </dsp:nvSpPr>
      <dsp:spPr>
        <a:xfrm>
          <a:off x="3469831" y="1389045"/>
          <a:ext cx="5674346" cy="38157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omic Sans MS" pitchFamily="66" charset="0"/>
            </a:rPr>
            <a:t>PKMM	: </a:t>
          </a:r>
          <a:r>
            <a:rPr lang="en-US" sz="2000" kern="1200" dirty="0" err="1">
              <a:latin typeface="Comic Sans MS" pitchFamily="66" charset="0"/>
            </a:rPr>
            <a:t>Pengabdian</a:t>
          </a:r>
          <a:r>
            <a:rPr lang="en-US" sz="2000" kern="1200" dirty="0">
              <a:latin typeface="Comic Sans MS" pitchFamily="66" charset="0"/>
            </a:rPr>
            <a:t> </a:t>
          </a:r>
          <a:r>
            <a:rPr lang="en-US" sz="2000" kern="1200" dirty="0" err="1">
              <a:latin typeface="Comic Sans MS" pitchFamily="66" charset="0"/>
            </a:rPr>
            <a:t>Masyarakat</a:t>
          </a:r>
          <a:endParaRPr lang="en-US" sz="2000" kern="1200" dirty="0">
            <a:latin typeface="Comic Sans MS" pitchFamily="66" charset="0"/>
          </a:endParaRPr>
        </a:p>
      </dsp:txBody>
      <dsp:txXfrm>
        <a:off x="3481007" y="1400221"/>
        <a:ext cx="5651994" cy="359219"/>
      </dsp:txXfrm>
    </dsp:sp>
    <dsp:sp modelId="{B1AACCC5-20D4-44F1-8282-DA56EA277C32}">
      <dsp:nvSpPr>
        <dsp:cNvPr id="0" name=""/>
        <dsp:cNvSpPr/>
      </dsp:nvSpPr>
      <dsp:spPr>
        <a:xfrm rot="20445757">
          <a:off x="2363119" y="2341455"/>
          <a:ext cx="1138497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1138497" y="2368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03905" y="2336679"/>
        <a:ext cx="56924" cy="56924"/>
      </dsp:txXfrm>
    </dsp:sp>
    <dsp:sp modelId="{12910654-21C0-4594-8C7F-C4F5B892DCF5}">
      <dsp:nvSpPr>
        <dsp:cNvPr id="0" name=""/>
        <dsp:cNvSpPr/>
      </dsp:nvSpPr>
      <dsp:spPr>
        <a:xfrm>
          <a:off x="3469831" y="1957412"/>
          <a:ext cx="5656018" cy="44034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omic Sans MS" pitchFamily="66" charset="0"/>
            </a:rPr>
            <a:t>PKMT	: </a:t>
          </a:r>
          <a:r>
            <a:rPr lang="en-US" sz="2000" kern="1200" dirty="0" err="1">
              <a:latin typeface="Comic Sans MS" pitchFamily="66" charset="0"/>
            </a:rPr>
            <a:t>Penerapan</a:t>
          </a:r>
          <a:r>
            <a:rPr lang="en-US" sz="2000" kern="1200" dirty="0">
              <a:latin typeface="Comic Sans MS" pitchFamily="66" charset="0"/>
            </a:rPr>
            <a:t> </a:t>
          </a:r>
          <a:r>
            <a:rPr lang="en-US" sz="2000" kern="1200" dirty="0" err="1">
              <a:latin typeface="Comic Sans MS" pitchFamily="66" charset="0"/>
            </a:rPr>
            <a:t>Teknologi</a:t>
          </a:r>
          <a:endParaRPr lang="en-US" sz="2000" kern="1200" dirty="0">
            <a:latin typeface="Comic Sans MS" pitchFamily="66" charset="0"/>
          </a:endParaRPr>
        </a:p>
      </dsp:txBody>
      <dsp:txXfrm>
        <a:off x="3482728" y="1970309"/>
        <a:ext cx="5630224" cy="414549"/>
      </dsp:txXfrm>
    </dsp:sp>
    <dsp:sp modelId="{D31F783C-84EB-2240-A678-B782A677FD8D}">
      <dsp:nvSpPr>
        <dsp:cNvPr id="0" name=""/>
        <dsp:cNvSpPr/>
      </dsp:nvSpPr>
      <dsp:spPr>
        <a:xfrm rot="791172">
          <a:off x="2380350" y="2654937"/>
          <a:ext cx="1104035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1104035" y="2368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04767" y="2651023"/>
        <a:ext cx="55201" cy="55201"/>
      </dsp:txXfrm>
    </dsp:sp>
    <dsp:sp modelId="{1ECB0DFD-E902-114A-B177-E6F38C6CBAD8}">
      <dsp:nvSpPr>
        <dsp:cNvPr id="0" name=""/>
        <dsp:cNvSpPr/>
      </dsp:nvSpPr>
      <dsp:spPr>
        <a:xfrm>
          <a:off x="3469831" y="2584551"/>
          <a:ext cx="5652901" cy="43999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PKM-KC: </a:t>
          </a:r>
          <a:r>
            <a:rPr lang="en-US" sz="2000" kern="1200" dirty="0" err="1"/>
            <a:t>Karsa</a:t>
          </a:r>
          <a:r>
            <a:rPr lang="en-US" sz="2000" kern="1200" dirty="0"/>
            <a:t> </a:t>
          </a:r>
          <a:r>
            <a:rPr lang="en-US" sz="2000" kern="1200" dirty="0" err="1"/>
            <a:t>Cipta</a:t>
          </a:r>
          <a:endParaRPr lang="en-US" sz="2000" kern="1200" dirty="0"/>
        </a:p>
      </dsp:txBody>
      <dsp:txXfrm>
        <a:off x="3482718" y="2597438"/>
        <a:ext cx="5627127" cy="414220"/>
      </dsp:txXfrm>
    </dsp:sp>
    <dsp:sp modelId="{DCD66D5F-96A4-4D9C-8560-EB913A2A16AE}">
      <dsp:nvSpPr>
        <dsp:cNvPr id="0" name=""/>
        <dsp:cNvSpPr/>
      </dsp:nvSpPr>
      <dsp:spPr>
        <a:xfrm rot="2362120">
          <a:off x="2237145" y="2969998"/>
          <a:ext cx="1390444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1390444" y="2368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97607" y="2958923"/>
        <a:ext cx="69522" cy="69522"/>
      </dsp:txXfrm>
    </dsp:sp>
    <dsp:sp modelId="{CC8A8F0C-8578-4D64-A71C-ECA3DB331A12}">
      <dsp:nvSpPr>
        <dsp:cNvPr id="0" name=""/>
        <dsp:cNvSpPr/>
      </dsp:nvSpPr>
      <dsp:spPr>
        <a:xfrm>
          <a:off x="3469831" y="3152327"/>
          <a:ext cx="5640083" cy="56468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omic Sans MS" pitchFamily="66" charset="0"/>
            </a:rPr>
            <a:t>PKM-AI: </a:t>
          </a:r>
          <a:r>
            <a:rPr lang="en-US" sz="2000" kern="1200" dirty="0" err="1">
              <a:latin typeface="Comic Sans MS" pitchFamily="66" charset="0"/>
            </a:rPr>
            <a:t>Artikel</a:t>
          </a:r>
          <a:r>
            <a:rPr lang="en-US" sz="2000" kern="1200" dirty="0">
              <a:latin typeface="Comic Sans MS" pitchFamily="66" charset="0"/>
            </a:rPr>
            <a:t> </a:t>
          </a:r>
          <a:r>
            <a:rPr lang="en-US" sz="2000" kern="1200" dirty="0" err="1">
              <a:latin typeface="Comic Sans MS" pitchFamily="66" charset="0"/>
            </a:rPr>
            <a:t>Ilmiah</a:t>
          </a:r>
          <a:endParaRPr lang="en-US" sz="2000" kern="1200" dirty="0">
            <a:latin typeface="Comic Sans MS" pitchFamily="66" charset="0"/>
          </a:endParaRPr>
        </a:p>
      </dsp:txBody>
      <dsp:txXfrm>
        <a:off x="3486370" y="3168866"/>
        <a:ext cx="5607005" cy="531607"/>
      </dsp:txXfrm>
    </dsp:sp>
    <dsp:sp modelId="{4B9ACC98-542E-48E6-B07A-C6C37280A547}">
      <dsp:nvSpPr>
        <dsp:cNvPr id="0" name=""/>
        <dsp:cNvSpPr/>
      </dsp:nvSpPr>
      <dsp:spPr>
        <a:xfrm rot="3321099">
          <a:off x="1989432" y="3302117"/>
          <a:ext cx="1879528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1879528" y="2368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882209" y="3278815"/>
        <a:ext cx="93976" cy="93976"/>
      </dsp:txXfrm>
    </dsp:sp>
    <dsp:sp modelId="{E26E0263-02AE-4636-8876-19D4DEBFDE5A}">
      <dsp:nvSpPr>
        <dsp:cNvPr id="0" name=""/>
        <dsp:cNvSpPr/>
      </dsp:nvSpPr>
      <dsp:spPr>
        <a:xfrm>
          <a:off x="3463489" y="3849900"/>
          <a:ext cx="5674346" cy="49801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Comic Sans MS" pitchFamily="66" charset="0"/>
            </a:rPr>
            <a:t>PKM-GT: </a:t>
          </a:r>
          <a:r>
            <a:rPr lang="en-US" sz="2000" kern="1200" dirty="0" err="1">
              <a:latin typeface="Comic Sans MS" pitchFamily="66" charset="0"/>
            </a:rPr>
            <a:t>Gagasan</a:t>
          </a:r>
          <a:r>
            <a:rPr lang="en-US" sz="2000" kern="1200" dirty="0">
              <a:latin typeface="Comic Sans MS" pitchFamily="66" charset="0"/>
            </a:rPr>
            <a:t> </a:t>
          </a:r>
          <a:r>
            <a:rPr lang="en-US" sz="2000" kern="1200" dirty="0" err="1">
              <a:latin typeface="Comic Sans MS" pitchFamily="66" charset="0"/>
            </a:rPr>
            <a:t>Tertulis</a:t>
          </a:r>
          <a:endParaRPr lang="en-US" sz="2000" kern="1200" dirty="0">
            <a:latin typeface="Comic Sans MS" pitchFamily="66" charset="0"/>
          </a:endParaRPr>
        </a:p>
      </dsp:txBody>
      <dsp:txXfrm>
        <a:off x="3478075" y="3864486"/>
        <a:ext cx="5645174" cy="468841"/>
      </dsp:txXfrm>
    </dsp:sp>
    <dsp:sp modelId="{54C76ED0-9EC1-0346-A838-EC9BFCF4A702}">
      <dsp:nvSpPr>
        <dsp:cNvPr id="0" name=""/>
        <dsp:cNvSpPr/>
      </dsp:nvSpPr>
      <dsp:spPr>
        <a:xfrm rot="3769313">
          <a:off x="1755677" y="3575786"/>
          <a:ext cx="2353380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2353380" y="2368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873533" y="3540638"/>
        <a:ext cx="117669" cy="117669"/>
      </dsp:txXfrm>
    </dsp:sp>
    <dsp:sp modelId="{D4208C66-82BE-E64A-9542-EBA3D3F22228}">
      <dsp:nvSpPr>
        <dsp:cNvPr id="0" name=""/>
        <dsp:cNvSpPr/>
      </dsp:nvSpPr>
      <dsp:spPr>
        <a:xfrm>
          <a:off x="3469831" y="4455903"/>
          <a:ext cx="5673996" cy="38068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PKM-GFK: </a:t>
          </a:r>
          <a:r>
            <a:rPr lang="en-US" sz="2000" kern="1200" dirty="0" err="1"/>
            <a:t>Gagasan</a:t>
          </a:r>
          <a:r>
            <a:rPr lang="en-US" sz="2000" kern="1200" dirty="0"/>
            <a:t> </a:t>
          </a:r>
          <a:r>
            <a:rPr lang="en-US" sz="2000" kern="1200" dirty="0" err="1"/>
            <a:t>Futuristik</a:t>
          </a:r>
          <a:r>
            <a:rPr lang="en-US" sz="2000" kern="1200" dirty="0"/>
            <a:t> </a:t>
          </a:r>
          <a:r>
            <a:rPr lang="en-US" sz="2000" kern="1200" dirty="0" err="1"/>
            <a:t>Konstruktif</a:t>
          </a:r>
          <a:endParaRPr lang="en-US" sz="2000" kern="1200" dirty="0"/>
        </a:p>
      </dsp:txBody>
      <dsp:txXfrm>
        <a:off x="3480981" y="4467053"/>
        <a:ext cx="5651696" cy="358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10454-9DFB-FE48-BCD4-C83A78762A51}">
      <dsp:nvSpPr>
        <dsp:cNvPr id="0" name=""/>
        <dsp:cNvSpPr/>
      </dsp:nvSpPr>
      <dsp:spPr>
        <a:xfrm>
          <a:off x="444" y="211450"/>
          <a:ext cx="4016145" cy="118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/>
            <a:t>Pengusulan</a:t>
          </a:r>
          <a:r>
            <a:rPr lang="en-ID" sz="2000" b="1" kern="1200" dirty="0"/>
            <a:t> proposal PKM </a:t>
          </a:r>
          <a:endParaRPr lang="en-US" sz="2000" b="1" kern="1200" dirty="0"/>
        </a:p>
      </dsp:txBody>
      <dsp:txXfrm>
        <a:off x="594444" y="211450"/>
        <a:ext cx="2828145" cy="1188000"/>
      </dsp:txXfrm>
    </dsp:sp>
    <dsp:sp modelId="{E6D40DE7-AB15-D446-964E-B54B256A1E53}">
      <dsp:nvSpPr>
        <dsp:cNvPr id="0" name=""/>
        <dsp:cNvSpPr/>
      </dsp:nvSpPr>
      <dsp:spPr>
        <a:xfrm>
          <a:off x="444" y="1547950"/>
          <a:ext cx="3212916" cy="3069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400" kern="1200" dirty="0"/>
            <a:t>http://</a:t>
          </a:r>
          <a:r>
            <a:rPr lang="en-ID" sz="2400" kern="1200" dirty="0" err="1"/>
            <a:t>simbelmawa.ristekdikti.go.id</a:t>
          </a:r>
          <a:r>
            <a:rPr lang="en-ID" sz="2400" kern="1200" dirty="0"/>
            <a:t>/ (</a:t>
          </a:r>
          <a:r>
            <a:rPr lang="en-ID" sz="2400" kern="1200" dirty="0" err="1"/>
            <a:t>SIMBelmawa</a:t>
          </a:r>
          <a:r>
            <a:rPr lang="en-ID" sz="2400" kern="1200" dirty="0"/>
            <a:t>) </a:t>
          </a:r>
          <a:endParaRPr lang="en-US" sz="2400" kern="1200" dirty="0"/>
        </a:p>
      </dsp:txBody>
      <dsp:txXfrm>
        <a:off x="444" y="1547950"/>
        <a:ext cx="3212916" cy="3069773"/>
      </dsp:txXfrm>
    </dsp:sp>
    <dsp:sp modelId="{DD7210A8-4727-8A43-8AF5-66E7B723E9F2}">
      <dsp:nvSpPr>
        <dsp:cNvPr id="0" name=""/>
        <dsp:cNvSpPr/>
      </dsp:nvSpPr>
      <dsp:spPr>
        <a:xfrm>
          <a:off x="3800589" y="211450"/>
          <a:ext cx="4016145" cy="118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/>
            <a:t>Monitoring </a:t>
          </a:r>
          <a:r>
            <a:rPr lang="en-ID" sz="2000" b="1" kern="1200" dirty="0" err="1"/>
            <a:t>pelaksanaan</a:t>
          </a:r>
          <a:r>
            <a:rPr lang="en-ID" sz="2000" b="1" kern="1200" dirty="0"/>
            <a:t> PKM </a:t>
          </a:r>
          <a:endParaRPr lang="en-US" sz="2000" b="1" kern="1200" dirty="0"/>
        </a:p>
      </dsp:txBody>
      <dsp:txXfrm>
        <a:off x="4394589" y="211450"/>
        <a:ext cx="2828145" cy="1188000"/>
      </dsp:txXfrm>
    </dsp:sp>
    <dsp:sp modelId="{7692EC7D-340F-E94C-9DCE-839101FD69D1}">
      <dsp:nvSpPr>
        <dsp:cNvPr id="0" name=""/>
        <dsp:cNvSpPr/>
      </dsp:nvSpPr>
      <dsp:spPr>
        <a:xfrm>
          <a:off x="3800589" y="1547950"/>
          <a:ext cx="3212916" cy="3069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Monitoring dan </a:t>
          </a:r>
          <a:r>
            <a:rPr lang="en-ID" sz="2200" kern="1200" dirty="0" err="1"/>
            <a:t>Evaluasi</a:t>
          </a:r>
          <a:r>
            <a:rPr lang="en-ID" sz="2200" kern="1200" dirty="0"/>
            <a:t> pada PKM </a:t>
          </a:r>
          <a:r>
            <a:rPr lang="en-ID" sz="2200" kern="1200" dirty="0" err="1"/>
            <a:t>diharapkan</a:t>
          </a:r>
          <a:r>
            <a:rPr lang="en-ID" sz="2200" kern="1200" dirty="0"/>
            <a:t> </a:t>
          </a:r>
          <a:r>
            <a:rPr lang="en-ID" sz="2200" kern="1200" dirty="0" err="1"/>
            <a:t>menjadi</a:t>
          </a:r>
          <a:r>
            <a:rPr lang="en-ID" sz="2200" kern="1200" dirty="0"/>
            <a:t> </a:t>
          </a:r>
          <a:r>
            <a:rPr lang="en-ID" sz="2200" kern="1200" dirty="0" err="1"/>
            <a:t>penjaminan</a:t>
          </a:r>
          <a:r>
            <a:rPr lang="en-ID" sz="2200" kern="1200" dirty="0"/>
            <a:t> </a:t>
          </a:r>
          <a:r>
            <a:rPr lang="en-ID" sz="2200" kern="1200" dirty="0" err="1"/>
            <a:t>kualitas</a:t>
          </a:r>
          <a:r>
            <a:rPr lang="en-ID" sz="2200" kern="1200" dirty="0"/>
            <a:t> proses </a:t>
          </a:r>
          <a:r>
            <a:rPr lang="en-ID" sz="2200" kern="1200" dirty="0" err="1"/>
            <a:t>menuju</a:t>
          </a:r>
          <a:r>
            <a:rPr lang="en-ID" sz="2200" kern="1200" dirty="0"/>
            <a:t> PIMNAS </a:t>
          </a:r>
          <a:endParaRPr lang="en-US" sz="2200" kern="1200" dirty="0"/>
        </a:p>
      </dsp:txBody>
      <dsp:txXfrm>
        <a:off x="3800589" y="1547950"/>
        <a:ext cx="3212916" cy="3069773"/>
      </dsp:txXfrm>
    </dsp:sp>
    <dsp:sp modelId="{9C332321-A8B2-4549-AEC9-4952C90FF51B}">
      <dsp:nvSpPr>
        <dsp:cNvPr id="0" name=""/>
        <dsp:cNvSpPr/>
      </dsp:nvSpPr>
      <dsp:spPr>
        <a:xfrm>
          <a:off x="7600735" y="211450"/>
          <a:ext cx="4016145" cy="1188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000" b="1" kern="1200" dirty="0" err="1"/>
            <a:t>Pekan</a:t>
          </a:r>
          <a:r>
            <a:rPr lang="en-ID" sz="2000" b="1" kern="1200" dirty="0"/>
            <a:t> </a:t>
          </a:r>
          <a:r>
            <a:rPr lang="en-ID" sz="2000" b="1" kern="1200" dirty="0" err="1"/>
            <a:t>Ilmiah</a:t>
          </a:r>
          <a:r>
            <a:rPr lang="en-ID" sz="2000" b="1" kern="1200" dirty="0"/>
            <a:t> </a:t>
          </a:r>
          <a:r>
            <a:rPr lang="en-ID" sz="2000" b="1" kern="1200" dirty="0" err="1"/>
            <a:t>Mahasiswa</a:t>
          </a:r>
          <a:r>
            <a:rPr lang="en-ID" sz="2000" b="1" kern="1200" dirty="0"/>
            <a:t> </a:t>
          </a:r>
          <a:r>
            <a:rPr lang="en-ID" sz="2000" b="1" kern="1200" dirty="0" err="1"/>
            <a:t>Nasional</a:t>
          </a:r>
          <a:r>
            <a:rPr lang="en-ID" sz="2000" b="1" kern="1200" dirty="0"/>
            <a:t> (PIMNAS)</a:t>
          </a:r>
          <a:endParaRPr lang="en-US" sz="2000" b="1" kern="1200" dirty="0"/>
        </a:p>
      </dsp:txBody>
      <dsp:txXfrm>
        <a:off x="8194735" y="211450"/>
        <a:ext cx="2828145" cy="1188000"/>
      </dsp:txXfrm>
    </dsp:sp>
    <dsp:sp modelId="{B3766959-3857-2E49-AD85-5324E1B0DC80}">
      <dsp:nvSpPr>
        <dsp:cNvPr id="0" name=""/>
        <dsp:cNvSpPr/>
      </dsp:nvSpPr>
      <dsp:spPr>
        <a:xfrm>
          <a:off x="7600735" y="1547950"/>
          <a:ext cx="3212916" cy="3069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200" kern="1200" dirty="0"/>
            <a:t>PIMNAS </a:t>
          </a:r>
          <a:r>
            <a:rPr lang="en-ID" sz="2200" kern="1200" dirty="0" err="1"/>
            <a:t>merupakan</a:t>
          </a:r>
          <a:r>
            <a:rPr lang="en-ID" sz="2200" kern="1200" dirty="0"/>
            <a:t> </a:t>
          </a:r>
          <a:r>
            <a:rPr lang="en-ID" sz="2200" kern="1200" dirty="0" err="1"/>
            <a:t>tahap</a:t>
          </a:r>
          <a:r>
            <a:rPr lang="en-ID" sz="2200" kern="1200" dirty="0"/>
            <a:t> </a:t>
          </a:r>
          <a:r>
            <a:rPr lang="en-ID" sz="2200" kern="1200" dirty="0" err="1"/>
            <a:t>terakhir</a:t>
          </a:r>
          <a:r>
            <a:rPr lang="en-ID" sz="2200" kern="1200" dirty="0"/>
            <a:t> </a:t>
          </a:r>
          <a:r>
            <a:rPr lang="en-ID" sz="2200" kern="1200" dirty="0" err="1"/>
            <a:t>dari</a:t>
          </a:r>
          <a:r>
            <a:rPr lang="en-ID" sz="2200" kern="1200" dirty="0"/>
            <a:t> </a:t>
          </a:r>
          <a:r>
            <a:rPr lang="en-ID" sz="2200" kern="1200" dirty="0" err="1"/>
            <a:t>pelaksanaan</a:t>
          </a:r>
          <a:r>
            <a:rPr lang="en-ID" sz="2200" kern="1200" dirty="0"/>
            <a:t> </a:t>
          </a:r>
          <a:r>
            <a:rPr lang="en-ID" sz="2200" kern="1200" dirty="0" err="1"/>
            <a:t>kegiatan</a:t>
          </a:r>
          <a:r>
            <a:rPr lang="en-ID" sz="2200" kern="1200" dirty="0"/>
            <a:t> PKM dan </a:t>
          </a:r>
          <a:r>
            <a:rPr lang="en-ID" sz="2200" kern="1200" dirty="0" err="1"/>
            <a:t>sebagai</a:t>
          </a:r>
          <a:r>
            <a:rPr lang="en-ID" sz="2200" kern="1200" dirty="0"/>
            <a:t> </a:t>
          </a:r>
          <a:r>
            <a:rPr lang="en-ID" sz="2200" kern="1200" dirty="0" err="1"/>
            <a:t>wadah</a:t>
          </a:r>
          <a:r>
            <a:rPr lang="en-ID" sz="2200" kern="1200" dirty="0"/>
            <a:t> </a:t>
          </a:r>
          <a:r>
            <a:rPr lang="en-ID" sz="2200" kern="1200" dirty="0" err="1"/>
            <a:t>bagi</a:t>
          </a:r>
          <a:r>
            <a:rPr lang="en-ID" sz="2200" kern="1200" dirty="0"/>
            <a:t> </a:t>
          </a:r>
          <a:r>
            <a:rPr lang="en-ID" sz="2200" kern="1200" dirty="0" err="1"/>
            <a:t>mahasiswa</a:t>
          </a:r>
          <a:r>
            <a:rPr lang="en-ID" sz="2200" kern="1200" dirty="0"/>
            <a:t> </a:t>
          </a:r>
          <a:r>
            <a:rPr lang="en-ID" sz="2200" kern="1200" dirty="0" err="1"/>
            <a:t>peserta</a:t>
          </a:r>
          <a:r>
            <a:rPr lang="en-ID" sz="2200" kern="1200" dirty="0"/>
            <a:t> </a:t>
          </a:r>
          <a:r>
            <a:rPr lang="en-ID" sz="2200" kern="1200" dirty="0" err="1"/>
            <a:t>untuk</a:t>
          </a:r>
          <a:r>
            <a:rPr lang="en-ID" sz="2200" kern="1200" dirty="0"/>
            <a:t> </a:t>
          </a:r>
          <a:r>
            <a:rPr lang="en-ID" sz="2200" kern="1200" dirty="0" err="1"/>
            <a:t>mempresentasikan</a:t>
          </a:r>
          <a:r>
            <a:rPr lang="en-ID" sz="2200" kern="1200" dirty="0"/>
            <a:t>, </a:t>
          </a:r>
          <a:r>
            <a:rPr lang="en-ID" sz="2200" kern="1200" dirty="0" err="1"/>
            <a:t>saling</a:t>
          </a:r>
          <a:r>
            <a:rPr lang="en-ID" sz="2200" kern="1200" dirty="0"/>
            <a:t> </a:t>
          </a:r>
          <a:r>
            <a:rPr lang="en-ID" sz="2200" kern="1200" dirty="0" err="1"/>
            <a:t>berkomunikasi</a:t>
          </a:r>
          <a:r>
            <a:rPr lang="en-ID" sz="2200" kern="1200" dirty="0"/>
            <a:t> </a:t>
          </a:r>
          <a:r>
            <a:rPr lang="en-ID" sz="2200" kern="1200" dirty="0" err="1"/>
            <a:t>melalui</a:t>
          </a:r>
          <a:r>
            <a:rPr lang="en-ID" sz="2200" kern="1200" dirty="0"/>
            <a:t> </a:t>
          </a:r>
          <a:r>
            <a:rPr lang="en-ID" sz="2200" kern="1200" dirty="0" err="1"/>
            <a:t>produk</a:t>
          </a:r>
          <a:r>
            <a:rPr lang="en-ID" sz="2200" kern="1200" dirty="0"/>
            <a:t> </a:t>
          </a:r>
          <a:r>
            <a:rPr lang="en-ID" sz="2200" kern="1200" dirty="0" err="1"/>
            <a:t>kreasi</a:t>
          </a:r>
          <a:r>
            <a:rPr lang="en-ID" sz="2200" kern="1200" dirty="0"/>
            <a:t> </a:t>
          </a:r>
          <a:r>
            <a:rPr lang="en-ID" sz="2200" kern="1200" dirty="0" err="1"/>
            <a:t>intelektual</a:t>
          </a:r>
          <a:r>
            <a:rPr lang="en-ID" sz="2200" kern="1200" dirty="0"/>
            <a:t> </a:t>
          </a:r>
          <a:r>
            <a:rPr lang="en-ID" sz="2200" kern="1200" dirty="0" err="1"/>
            <a:t>berskala</a:t>
          </a:r>
          <a:r>
            <a:rPr lang="en-ID" sz="2200" kern="1200" dirty="0"/>
            <a:t> </a:t>
          </a:r>
          <a:r>
            <a:rPr lang="en-ID" sz="2200" kern="1200" dirty="0" err="1"/>
            <a:t>nasional</a:t>
          </a:r>
          <a:r>
            <a:rPr lang="en-ID" sz="2200" kern="1200" dirty="0"/>
            <a:t> </a:t>
          </a:r>
          <a:endParaRPr lang="en-US" sz="2200" kern="1200" dirty="0"/>
        </a:p>
      </dsp:txBody>
      <dsp:txXfrm>
        <a:off x="7600735" y="1547950"/>
        <a:ext cx="3212916" cy="3069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4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2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8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5" y="1527512"/>
            <a:ext cx="11618259" cy="48288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7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6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1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5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23B57-A78B-4172-A984-8E1E1C1755C9}" type="datetimeFigureOut">
              <a:rPr lang="en-US" smtClean="0"/>
              <a:t>10/4/19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9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458820"/>
            <a:ext cx="12192000" cy="48975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5976" y="519953"/>
            <a:ext cx="8807824" cy="887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7512"/>
            <a:ext cx="10515600" cy="4828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23B57-A78B-4172-A984-8E1E1C1755C9}" type="datetimeFigureOut">
              <a:rPr lang="en-US" smtClean="0"/>
              <a:t>10/4/19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BBB57-654B-43AE-92B7-7BE32FF1A0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854824" cy="428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038601" y="15875"/>
            <a:ext cx="81534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7" descr="Logo UBD Baru.JPG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548679"/>
            <a:ext cx="2286072" cy="8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6411445"/>
            <a:ext cx="8794376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/>
              <a:t>Universitas</a:t>
            </a:r>
            <a:r>
              <a:rPr lang="en-US" sz="2000" dirty="0"/>
              <a:t> Bina </a:t>
            </a:r>
            <a:r>
              <a:rPr lang="en-US" sz="2000" dirty="0" err="1"/>
              <a:t>Darma</a:t>
            </a:r>
            <a:endParaRPr lang="en-US" sz="20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09529" y="6407712"/>
            <a:ext cx="3182471" cy="428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Find us for Quality</a:t>
            </a:r>
          </a:p>
        </p:txBody>
      </p:sp>
    </p:spTree>
    <p:extLst>
      <p:ext uri="{BB962C8B-B14F-4D97-AF65-F5344CB8AC3E}">
        <p14:creationId xmlns:p14="http://schemas.microsoft.com/office/powerpoint/2010/main" val="102899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mbelmawa.ristekdikti.go.id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 </a:t>
            </a:r>
            <a:r>
              <a:rPr lang="en-US" dirty="0" err="1"/>
              <a:t>Kreativitas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(PKM)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78325"/>
            <a:ext cx="9684774" cy="1057311"/>
          </a:xfrm>
        </p:spPr>
        <p:txBody>
          <a:bodyPr>
            <a:noAutofit/>
          </a:bodyPr>
          <a:lstStyle/>
          <a:p>
            <a:r>
              <a:rPr lang="en-US" sz="3200" dirty="0" err="1"/>
              <a:t>Direktorat</a:t>
            </a:r>
            <a:r>
              <a:rPr lang="en-US" sz="3200" dirty="0"/>
              <a:t> </a:t>
            </a:r>
            <a:r>
              <a:rPr lang="en-US" sz="3200" dirty="0" err="1"/>
              <a:t>Inovasi</a:t>
            </a:r>
            <a:r>
              <a:rPr lang="en-US" sz="3200" dirty="0"/>
              <a:t> dan </a:t>
            </a:r>
            <a:r>
              <a:rPr lang="en-US" sz="3200" dirty="0" err="1"/>
              <a:t>Inkubator</a:t>
            </a:r>
            <a:r>
              <a:rPr lang="en-US" sz="3200" dirty="0"/>
              <a:t> </a:t>
            </a:r>
            <a:r>
              <a:rPr lang="en-US" sz="3200" dirty="0" err="1"/>
              <a:t>Bisnis</a:t>
            </a:r>
            <a:r>
              <a:rPr lang="en-US" sz="3200" dirty="0"/>
              <a:t> (DIIB) </a:t>
            </a:r>
          </a:p>
          <a:p>
            <a:r>
              <a:rPr lang="en-US" sz="3200" b="1" dirty="0"/>
              <a:t>Ari Muzakir, </a:t>
            </a:r>
            <a:r>
              <a:rPr lang="en-US" sz="3200" b="1" dirty="0" err="1"/>
              <a:t>S.Kom</a:t>
            </a:r>
            <a:r>
              <a:rPr lang="en-US" sz="3200" b="1" dirty="0"/>
              <a:t>., M.Cs</a:t>
            </a:r>
          </a:p>
        </p:txBody>
      </p:sp>
    </p:spTree>
    <p:extLst>
      <p:ext uri="{BB962C8B-B14F-4D97-AF65-F5344CB8AC3E}">
        <p14:creationId xmlns:p14="http://schemas.microsoft.com/office/powerpoint/2010/main" val="154447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CF879-C950-8444-8F3C-06CD5B82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Lolos PKM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795201-F79F-3240-8A03-455E32415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Kesesuaian</a:t>
            </a:r>
            <a:r>
              <a:rPr lang="en-US" altLang="en-US" dirty="0"/>
              <a:t> proposal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bidang</a:t>
            </a:r>
            <a:r>
              <a:rPr lang="en-US" altLang="en-US" dirty="0"/>
              <a:t>/skim PKM</a:t>
            </a:r>
          </a:p>
          <a:p>
            <a:r>
              <a:rPr lang="en-US" altLang="en-US" dirty="0" err="1"/>
              <a:t>Judul</a:t>
            </a:r>
            <a:r>
              <a:rPr lang="en-US" altLang="en-US" dirty="0"/>
              <a:t> se-sexy </a:t>
            </a:r>
            <a:r>
              <a:rPr lang="en-US" altLang="en-US" dirty="0" err="1"/>
              <a:t>mungkin</a:t>
            </a:r>
            <a:r>
              <a:rPr lang="en-US" altLang="en-US" dirty="0"/>
              <a:t> (</a:t>
            </a:r>
            <a:r>
              <a:rPr lang="en-US" altLang="en-US" dirty="0" err="1"/>
              <a:t>Unik</a:t>
            </a:r>
            <a:r>
              <a:rPr lang="en-US" altLang="en-US" dirty="0"/>
              <a:t>)</a:t>
            </a:r>
          </a:p>
          <a:p>
            <a:r>
              <a:rPr lang="en-US" altLang="en-US" dirty="0" err="1"/>
              <a:t>Ringkasan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mampu</a:t>
            </a:r>
            <a:r>
              <a:rPr lang="en-US" altLang="en-US" dirty="0"/>
              <a:t> </a:t>
            </a:r>
            <a:r>
              <a:rPr lang="en-US" altLang="en-US" dirty="0" err="1"/>
              <a:t>mencerminkan</a:t>
            </a:r>
            <a:r>
              <a:rPr lang="en-US" altLang="en-US" dirty="0"/>
              <a:t> </a:t>
            </a:r>
            <a:r>
              <a:rPr lang="en-US" altLang="en-US" dirty="0" err="1"/>
              <a:t>keseluruhan</a:t>
            </a:r>
            <a:r>
              <a:rPr lang="en-US" altLang="en-US" dirty="0"/>
              <a:t> proposal</a:t>
            </a:r>
          </a:p>
          <a:p>
            <a:r>
              <a:rPr lang="en-US" altLang="en-US" dirty="0" err="1"/>
              <a:t>Penuhi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ketentuan</a:t>
            </a:r>
            <a:r>
              <a:rPr lang="en-US" altLang="en-US" dirty="0"/>
              <a:t> </a:t>
            </a:r>
            <a:r>
              <a:rPr lang="en-US" altLang="en-US" dirty="0" err="1"/>
              <a:t>administratif</a:t>
            </a:r>
            <a:r>
              <a:rPr lang="en-US" altLang="en-US" dirty="0"/>
              <a:t> dan tata </a:t>
            </a:r>
            <a:r>
              <a:rPr lang="en-US" altLang="en-US" dirty="0" err="1"/>
              <a:t>tulis</a:t>
            </a:r>
            <a:r>
              <a:rPr lang="en-US" altLang="en-US" dirty="0"/>
              <a:t> </a:t>
            </a:r>
            <a:r>
              <a:rPr lang="en-US" altLang="en-US" dirty="0" err="1"/>
              <a:t>sesuai</a:t>
            </a:r>
            <a:r>
              <a:rPr lang="en-US" altLang="en-US" dirty="0"/>
              <a:t> </a:t>
            </a:r>
            <a:r>
              <a:rPr lang="en-US" altLang="en-US" dirty="0" err="1"/>
              <a:t>pedoman</a:t>
            </a:r>
            <a:r>
              <a:rPr lang="en-US" altLang="en-US" dirty="0"/>
              <a:t> PKM </a:t>
            </a:r>
          </a:p>
          <a:p>
            <a:r>
              <a:rPr lang="en-US" altLang="en-US" dirty="0" err="1"/>
              <a:t>Kualitas</a:t>
            </a:r>
            <a:r>
              <a:rPr lang="en-US" altLang="en-US" dirty="0"/>
              <a:t> (</a:t>
            </a:r>
            <a:r>
              <a:rPr lang="en-US" altLang="en-US" dirty="0" err="1"/>
              <a:t>kreativitas</a:t>
            </a:r>
            <a:r>
              <a:rPr lang="en-US" altLang="en-US" dirty="0"/>
              <a:t> dan </a:t>
            </a:r>
            <a:r>
              <a:rPr lang="en-US" altLang="en-US" dirty="0" err="1"/>
              <a:t>logika</a:t>
            </a:r>
            <a:r>
              <a:rPr lang="en-US" altLang="en-US" dirty="0"/>
              <a:t> proposal)</a:t>
            </a:r>
          </a:p>
          <a:p>
            <a:r>
              <a:rPr lang="en-US" altLang="en-US" dirty="0" err="1"/>
              <a:t>Rajin</a:t>
            </a:r>
            <a:r>
              <a:rPr lang="en-US" altLang="en-US" dirty="0"/>
              <a:t> </a:t>
            </a:r>
            <a:r>
              <a:rPr lang="en-US" altLang="en-US" dirty="0" err="1"/>
              <a:t>beribadah</a:t>
            </a:r>
            <a:r>
              <a:rPr lang="en-US" altLang="en-US" dirty="0"/>
              <a:t> dan </a:t>
            </a:r>
            <a:r>
              <a:rPr lang="en-US" altLang="en-US" dirty="0" err="1"/>
              <a:t>berdoa</a:t>
            </a:r>
            <a:r>
              <a:rPr lang="en-US" altLang="en-US" dirty="0"/>
              <a:t> </a:t>
            </a:r>
            <a:r>
              <a:rPr lang="en-US" altLang="en-US" dirty="0" err="1"/>
              <a:t>semoga</a:t>
            </a:r>
            <a:r>
              <a:rPr lang="en-US" altLang="en-US" dirty="0"/>
              <a:t> </a:t>
            </a:r>
            <a:r>
              <a:rPr lang="en-US" altLang="en-US" dirty="0" err="1"/>
              <a:t>beruntung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1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3E27ED-78C5-7045-A227-3D87423C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Jadwal</a:t>
            </a:r>
            <a:r>
              <a:rPr lang="en-US" dirty="0"/>
              <a:t> PKM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2B8080-3ED5-8A4A-8599-C45F36B3B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4400" dirty="0" err="1"/>
              <a:t>Selalu</a:t>
            </a:r>
            <a:r>
              <a:rPr lang="en-US" sz="4400" dirty="0"/>
              <a:t> </a:t>
            </a:r>
            <a:r>
              <a:rPr lang="en-US" sz="4400" dirty="0" err="1"/>
              <a:t>aktif</a:t>
            </a:r>
            <a:r>
              <a:rPr lang="en-US" sz="4400" dirty="0"/>
              <a:t> monitoring website </a:t>
            </a:r>
            <a:r>
              <a:rPr lang="en-US" sz="4400" dirty="0">
                <a:hlinkClick r:id="rId2"/>
              </a:rPr>
              <a:t>http://simbelmawa.ristekdikti.go.id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Dan </a:t>
            </a:r>
          </a:p>
          <a:p>
            <a:pPr marL="0" indent="0" algn="ctr">
              <a:buNone/>
            </a:pPr>
            <a:r>
              <a:rPr lang="en-US" sz="4400" dirty="0" err="1"/>
              <a:t>Tunggu</a:t>
            </a:r>
            <a:r>
              <a:rPr lang="en-US" sz="4400" dirty="0"/>
              <a:t> </a:t>
            </a:r>
            <a:r>
              <a:rPr lang="en-US" sz="4400" dirty="0" err="1"/>
              <a:t>sosialisasi</a:t>
            </a:r>
            <a:r>
              <a:rPr lang="en-US" sz="4400" dirty="0"/>
              <a:t> </a:t>
            </a:r>
            <a:r>
              <a:rPr lang="en-US" sz="4400" dirty="0" err="1"/>
              <a:t>penerimaan</a:t>
            </a:r>
            <a:r>
              <a:rPr lang="en-US" sz="4400" dirty="0"/>
              <a:t> proposal </a:t>
            </a:r>
            <a:r>
              <a:rPr lang="en-US" sz="4400" dirty="0" err="1"/>
              <a:t>dari</a:t>
            </a:r>
            <a:r>
              <a:rPr lang="en-US" sz="4400" dirty="0"/>
              <a:t> </a:t>
            </a:r>
            <a:r>
              <a:rPr lang="en-US" sz="4400" dirty="0" err="1"/>
              <a:t>Direktorat</a:t>
            </a:r>
            <a:r>
              <a:rPr lang="en-US" sz="4400" dirty="0"/>
              <a:t> </a:t>
            </a:r>
            <a:r>
              <a:rPr lang="en-US" sz="4400" dirty="0" err="1"/>
              <a:t>Kemahasiwaan</a:t>
            </a:r>
            <a:r>
              <a:rPr lang="en-US" sz="4400" dirty="0"/>
              <a:t> </a:t>
            </a:r>
            <a:r>
              <a:rPr lang="en-US" sz="4400" dirty="0" err="1"/>
              <a:t>Universitas</a:t>
            </a:r>
            <a:r>
              <a:rPr lang="en-US" sz="4400" dirty="0"/>
              <a:t> Bina </a:t>
            </a:r>
            <a:r>
              <a:rPr lang="en-US" sz="4400" dirty="0" err="1"/>
              <a:t>Darma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5214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54C09C-C998-EA42-A02E-B5F79533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D6C1A7-ACCA-3541-8510-123DBD000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Punya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tertarik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berbisnis</a:t>
            </a:r>
            <a:r>
              <a:rPr lang="en-US" dirty="0"/>
              <a:t> di </a:t>
            </a:r>
            <a:r>
              <a:rPr lang="en-US" dirty="0" err="1"/>
              <a:t>bangku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Student Entrepreneur Community.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08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24038-C0E2-F34A-91C5-B23AA0A6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022" y="2985247"/>
            <a:ext cx="8807824" cy="88750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Hasil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Inovatif</a:t>
            </a:r>
            <a:r>
              <a:rPr lang="en-US" dirty="0"/>
              <a:t> dan </a:t>
            </a:r>
            <a:r>
              <a:rPr lang="en-US" dirty="0" err="1"/>
              <a:t>Unik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5" descr="14">
            <a:extLst>
              <a:ext uri="{FF2B5EF4-FFF2-40B4-BE49-F238E27FC236}">
                <a16:creationId xmlns:a16="http://schemas.microsoft.com/office/drawing/2014/main" xmlns="" id="{A913E213-8D5E-E74D-A1AB-7226DBC6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40" y="0"/>
            <a:ext cx="8619460" cy="646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F2F978-5FF9-284F-84FA-70C91E0AC1C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Sabtu, 16 Mei 2011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0D09FF-FC87-E449-811B-D91477F5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8706EC-C773-AE44-AADB-D24F1BEED29A}" type="slidenum">
              <a:rPr lang="id-ID" altLang="en-US">
                <a:solidFill>
                  <a:srgbClr val="AFADA5"/>
                </a:solidFill>
              </a:rPr>
              <a:pPr eaLnBrk="1" hangingPunct="1"/>
              <a:t>14</a:t>
            </a:fld>
            <a:endParaRPr lang="id-ID" altLang="en-US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41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untitled9">
            <a:extLst>
              <a:ext uri="{FF2B5EF4-FFF2-40B4-BE49-F238E27FC236}">
                <a16:creationId xmlns:a16="http://schemas.microsoft.com/office/drawing/2014/main" xmlns="" id="{D81BBDD8-58E1-524C-8E96-3B2B9D5F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643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B1D713-B3DE-7E47-BDEA-AC53D7ED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Sosialisasi  PKM 2011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76EC277-F784-3744-A7C1-16FDC80C3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5DEF8C-B995-8744-AF05-A64475F8F58E}" type="slidenum">
              <a:rPr lang="id-ID" altLang="en-US">
                <a:solidFill>
                  <a:srgbClr val="AFADA5"/>
                </a:solidFill>
              </a:rPr>
              <a:pPr eaLnBrk="1" hangingPunct="1"/>
              <a:t>15</a:t>
            </a:fld>
            <a:endParaRPr lang="id-ID" altLang="en-US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91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untitled13">
            <a:extLst>
              <a:ext uri="{FF2B5EF4-FFF2-40B4-BE49-F238E27FC236}">
                <a16:creationId xmlns:a16="http://schemas.microsoft.com/office/drawing/2014/main" xmlns="" id="{4403B727-F99D-C042-9E80-30741D976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19" y="0"/>
            <a:ext cx="9144000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BEB587-5937-1242-8666-824787C8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8A59F4-0D45-C746-B4C4-48862F9C6C70}" type="slidenum">
              <a:rPr lang="id-ID" altLang="en-US">
                <a:solidFill>
                  <a:srgbClr val="AFADA5"/>
                </a:solidFill>
              </a:rPr>
              <a:pPr eaLnBrk="1" hangingPunct="1"/>
              <a:t>16</a:t>
            </a:fld>
            <a:endParaRPr lang="id-ID" altLang="en-US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9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untitled12">
            <a:extLst>
              <a:ext uri="{FF2B5EF4-FFF2-40B4-BE49-F238E27FC236}">
                <a16:creationId xmlns:a16="http://schemas.microsoft.com/office/drawing/2014/main" xmlns="" id="{51527887-C668-7744-B1E3-B9700FCEA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14" y="0"/>
            <a:ext cx="5159375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E0C166-2347-0141-98BE-70476F71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650FDE-A7E3-FF49-83F7-27F9A642FA88}" type="slidenum">
              <a:rPr lang="id-ID" altLang="en-US">
                <a:solidFill>
                  <a:srgbClr val="AFADA5"/>
                </a:solidFill>
              </a:rPr>
              <a:pPr eaLnBrk="1" hangingPunct="1"/>
              <a:t>17</a:t>
            </a:fld>
            <a:endParaRPr lang="id-ID" altLang="en-US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6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untitled11">
            <a:extLst>
              <a:ext uri="{FF2B5EF4-FFF2-40B4-BE49-F238E27FC236}">
                <a16:creationId xmlns:a16="http://schemas.microsoft.com/office/drawing/2014/main" xmlns="" id="{655D55D4-B613-0E44-B782-7A5EF293C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01" y="811212"/>
            <a:ext cx="7920037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EA2B93-D47C-7B43-A2BE-4B3663B1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FA4A85-2B55-2946-8E08-798F9D930882}" type="slidenum">
              <a:rPr lang="id-ID" altLang="en-US">
                <a:solidFill>
                  <a:srgbClr val="AFADA5"/>
                </a:solidFill>
              </a:rPr>
              <a:pPr eaLnBrk="1" hangingPunct="1"/>
              <a:t>18</a:t>
            </a:fld>
            <a:endParaRPr lang="id-ID" altLang="en-US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45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untitled10">
            <a:extLst>
              <a:ext uri="{FF2B5EF4-FFF2-40B4-BE49-F238E27FC236}">
                <a16:creationId xmlns:a16="http://schemas.microsoft.com/office/drawing/2014/main" xmlns="" id="{F9E60F42-2D73-F042-BCCC-D52606B6D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1" y="0"/>
            <a:ext cx="5643563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589FB7-D1A2-CC40-B801-8EF32BBC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8553F0-16E9-CC42-8FB5-2038730D9E6A}" type="slidenum">
              <a:rPr lang="id-ID" altLang="en-US">
                <a:solidFill>
                  <a:srgbClr val="AFADA5"/>
                </a:solidFill>
              </a:rPr>
              <a:pPr eaLnBrk="1" hangingPunct="1"/>
              <a:t>19</a:t>
            </a:fld>
            <a:endParaRPr lang="id-ID" altLang="en-US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3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3475AD-7DD4-E145-A7BB-99C54EF1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D02672-3D69-BA41-973B-92FCD279E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/>
              <a:t>PKM </a:t>
            </a:r>
            <a:r>
              <a:rPr lang="en-ID" dirty="0">
                <a:sym typeface="Wingdings" pitchFamily="2" charset="2"/>
              </a:rPr>
              <a:t></a:t>
            </a:r>
            <a:r>
              <a:rPr lang="en-ID" dirty="0" err="1"/>
              <a:t>Direktorat</a:t>
            </a:r>
            <a:r>
              <a:rPr lang="en-ID" dirty="0"/>
              <a:t> </a:t>
            </a:r>
            <a:r>
              <a:rPr lang="en-ID" dirty="0" err="1"/>
              <a:t>Jenderal</a:t>
            </a:r>
            <a:r>
              <a:rPr lang="en-ID" dirty="0"/>
              <a:t> </a:t>
            </a:r>
            <a:r>
              <a:rPr lang="en-ID" dirty="0" err="1"/>
              <a:t>Pembelajaran</a:t>
            </a:r>
            <a:r>
              <a:rPr lang="en-ID" dirty="0"/>
              <a:t> dan </a:t>
            </a:r>
            <a:r>
              <a:rPr lang="en-ID" dirty="0" err="1"/>
              <a:t>Kemahasiswaan</a:t>
            </a:r>
            <a:r>
              <a:rPr lang="en-ID" dirty="0"/>
              <a:t> Kementerian </a:t>
            </a:r>
            <a:r>
              <a:rPr lang="en-ID" dirty="0" err="1"/>
              <a:t>Ristek</a:t>
            </a:r>
            <a:r>
              <a:rPr lang="en-ID" dirty="0"/>
              <a:t> Pendidikan Tinggi.</a:t>
            </a:r>
          </a:p>
          <a:p>
            <a:r>
              <a:rPr lang="en-ID" dirty="0"/>
              <a:t>PKM </a:t>
            </a:r>
            <a:r>
              <a:rPr lang="en-ID" dirty="0" err="1"/>
              <a:t>diperuntukkan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di </a:t>
            </a:r>
            <a:r>
              <a:rPr lang="en-ID" dirty="0" err="1"/>
              <a:t>seluruh</a:t>
            </a:r>
            <a:r>
              <a:rPr lang="en-ID" dirty="0"/>
              <a:t> </a:t>
            </a:r>
            <a:r>
              <a:rPr lang="en-ID" dirty="0" err="1"/>
              <a:t>Perguruan</a:t>
            </a:r>
            <a:r>
              <a:rPr lang="en-ID" dirty="0"/>
              <a:t> Tinggi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penyediaan</a:t>
            </a:r>
            <a:r>
              <a:rPr lang="en-ID" dirty="0"/>
              <a:t> dana yang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kompetitif</a:t>
            </a:r>
            <a:r>
              <a:rPr lang="en-ID" dirty="0"/>
              <a:t>, </a:t>
            </a:r>
            <a:r>
              <a:rPr lang="en-ID" dirty="0" err="1"/>
              <a:t>akuntabel</a:t>
            </a:r>
            <a:r>
              <a:rPr lang="en-ID" dirty="0"/>
              <a:t> dan </a:t>
            </a:r>
            <a:r>
              <a:rPr lang="en-ID" dirty="0" err="1"/>
              <a:t>transparan</a:t>
            </a:r>
            <a:r>
              <a:rPr lang="en-ID" dirty="0"/>
              <a:t>. </a:t>
            </a:r>
          </a:p>
          <a:p>
            <a:r>
              <a:rPr lang="en-ID" dirty="0" err="1"/>
              <a:t>Kriteria</a:t>
            </a:r>
            <a:r>
              <a:rPr lang="en-ID" dirty="0"/>
              <a:t> yang </a:t>
            </a:r>
            <a:r>
              <a:rPr lang="en-ID" dirty="0" err="1"/>
              <a:t>meliputi</a:t>
            </a:r>
            <a:r>
              <a:rPr lang="en-ID" dirty="0"/>
              <a:t> inti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, strata </a:t>
            </a:r>
            <a:r>
              <a:rPr lang="en-ID" dirty="0" err="1"/>
              <a:t>pendidikan</a:t>
            </a:r>
            <a:r>
              <a:rPr lang="en-ID" dirty="0"/>
              <a:t>,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, </a:t>
            </a:r>
            <a:r>
              <a:rPr lang="en-ID" dirty="0" err="1"/>
              <a:t>dosen</a:t>
            </a:r>
            <a:r>
              <a:rPr lang="en-ID" dirty="0"/>
              <a:t> </a:t>
            </a:r>
            <a:r>
              <a:rPr lang="en-ID" dirty="0" err="1"/>
              <a:t>pendamping</a:t>
            </a:r>
            <a:r>
              <a:rPr lang="en-ID" dirty="0"/>
              <a:t>, </a:t>
            </a:r>
            <a:r>
              <a:rPr lang="en-ID" dirty="0" err="1"/>
              <a:t>alokasi</a:t>
            </a:r>
            <a:r>
              <a:rPr lang="en-ID" dirty="0"/>
              <a:t> </a:t>
            </a:r>
            <a:r>
              <a:rPr lang="en-ID" dirty="0" err="1"/>
              <a:t>biaya</a:t>
            </a:r>
            <a:r>
              <a:rPr lang="en-ID" dirty="0"/>
              <a:t>, </a:t>
            </a:r>
            <a:r>
              <a:rPr lang="en-ID" dirty="0" err="1"/>
              <a:t>laporan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, dan </a:t>
            </a:r>
            <a:r>
              <a:rPr lang="en-ID" dirty="0" err="1"/>
              <a:t>luaran</a:t>
            </a:r>
            <a:r>
              <a:rPr lang="en-ID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50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untitled15">
            <a:extLst>
              <a:ext uri="{FF2B5EF4-FFF2-40B4-BE49-F238E27FC236}">
                <a16:creationId xmlns:a16="http://schemas.microsoft.com/office/drawing/2014/main" xmlns="" id="{EA807F4C-553C-024E-BBCA-DF5F5D55E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16" y="0"/>
            <a:ext cx="9144000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8880508-B439-664B-88C1-9D122F8E17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d-ID"/>
              <a:t>Sabtu, 16 Mei 2011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7BC261-7F9B-3647-BC58-6D4EC932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A4D06D-33E5-F347-928E-6B09428C62C0}" type="slidenum">
              <a:rPr lang="id-ID" altLang="en-US">
                <a:solidFill>
                  <a:srgbClr val="AFADA5"/>
                </a:solidFill>
              </a:rPr>
              <a:pPr eaLnBrk="1" hangingPunct="1"/>
              <a:t>20</a:t>
            </a:fld>
            <a:endParaRPr lang="id-ID" altLang="en-US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80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 descr="wheaties-bag">
            <a:extLst>
              <a:ext uri="{FF2B5EF4-FFF2-40B4-BE49-F238E27FC236}">
                <a16:creationId xmlns:a16="http://schemas.microsoft.com/office/drawing/2014/main" xmlns="" id="{0005E5C1-6DB9-7E4F-8478-16EC24B2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581" y="0"/>
            <a:ext cx="9144000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BA97F7-E5BC-344E-B06C-90F06A72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DECAD1-5251-5E44-8AF5-4A4B2256703F}" type="slidenum">
              <a:rPr lang="id-ID" altLang="en-US">
                <a:solidFill>
                  <a:srgbClr val="AFADA5"/>
                </a:solidFill>
              </a:rPr>
              <a:pPr eaLnBrk="1" hangingPunct="1"/>
              <a:t>21</a:t>
            </a:fld>
            <a:endParaRPr lang="id-ID" altLang="en-US">
              <a:solidFill>
                <a:srgbClr val="AFAD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87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87" y="1725612"/>
            <a:ext cx="8890000" cy="4432300"/>
          </a:xfrm>
        </p:spPr>
      </p:pic>
    </p:spTree>
    <p:extLst>
      <p:ext uri="{BB962C8B-B14F-4D97-AF65-F5344CB8AC3E}">
        <p14:creationId xmlns:p14="http://schemas.microsoft.com/office/powerpoint/2010/main" val="41078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PKM </a:t>
            </a: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memandu</a:t>
            </a:r>
            <a:r>
              <a:rPr lang="en-ID" dirty="0"/>
              <a:t> </a:t>
            </a: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pribadi</a:t>
            </a:r>
            <a:r>
              <a:rPr lang="en-ID" dirty="0"/>
              <a:t> yang:</a:t>
            </a:r>
          </a:p>
          <a:p>
            <a:pPr marL="1165225" indent="-479425">
              <a:buFont typeface="+mj-lt"/>
              <a:buAutoNum type="arabicPeriod"/>
            </a:pPr>
            <a:r>
              <a:rPr lang="en-ID" dirty="0" err="1"/>
              <a:t>Tahu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, </a:t>
            </a:r>
            <a:r>
              <a:rPr lang="en-ID" dirty="0" err="1"/>
              <a:t>taat</a:t>
            </a:r>
            <a:r>
              <a:rPr lang="en-ID" dirty="0"/>
              <a:t> </a:t>
            </a:r>
            <a:r>
              <a:rPr lang="en-ID" dirty="0" err="1"/>
              <a:t>aturan</a:t>
            </a:r>
            <a:endParaRPr lang="en-ID" dirty="0"/>
          </a:p>
          <a:p>
            <a:pPr marL="1165225" indent="-479425">
              <a:buFont typeface="+mj-lt"/>
              <a:buAutoNum type="arabicPeriod"/>
            </a:pPr>
            <a:r>
              <a:rPr lang="en-ID" dirty="0" err="1"/>
              <a:t>Kreatif</a:t>
            </a:r>
            <a:r>
              <a:rPr lang="en-ID" dirty="0"/>
              <a:t>, </a:t>
            </a:r>
            <a:r>
              <a:rPr lang="en-ID" dirty="0" err="1"/>
              <a:t>inovatif</a:t>
            </a:r>
            <a:r>
              <a:rPr lang="en-ID" dirty="0"/>
              <a:t> dan </a:t>
            </a:r>
          </a:p>
          <a:p>
            <a:pPr marL="1165225" indent="-479425">
              <a:buFont typeface="+mj-lt"/>
              <a:buAutoNum type="arabicPeriod"/>
            </a:pPr>
            <a:r>
              <a:rPr lang="en-ID" dirty="0" err="1"/>
              <a:t>Objektif</a:t>
            </a:r>
            <a:r>
              <a:rPr lang="en-ID" dirty="0"/>
              <a:t> </a:t>
            </a:r>
            <a:r>
              <a:rPr lang="en-ID" dirty="0" err="1"/>
              <a:t>kooperatif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membangun</a:t>
            </a:r>
            <a:r>
              <a:rPr lang="en-ID" dirty="0"/>
              <a:t> KEBHINEKA TUNGGALIKAAN </a:t>
            </a:r>
            <a:r>
              <a:rPr lang="en-ID" dirty="0" err="1"/>
              <a:t>intelektual</a:t>
            </a:r>
            <a:r>
              <a:rPr lang="en-ID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4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D662AD-4518-D645-89B4-41AF2816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Pendahuluan</a:t>
            </a:r>
            <a:r>
              <a:rPr lang="en-US" dirty="0"/>
              <a:t> PKM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A4AD366-BF6A-EE4F-BAFB-FCE82C1D7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1659962"/>
              </p:ext>
            </p:extLst>
          </p:nvPr>
        </p:nvGraphicFramePr>
        <p:xfrm>
          <a:off x="1814051" y="1407458"/>
          <a:ext cx="966019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929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D3E0D-D49E-3148-80E1-9000464E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Pengelompokan</a:t>
            </a:r>
            <a:r>
              <a:rPr lang="en-US" dirty="0"/>
              <a:t> PKM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642A45-B0E4-2948-BD99-77AB2F4AD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81" y="2020529"/>
            <a:ext cx="11878235" cy="4335820"/>
          </a:xfrm>
        </p:spPr>
        <p:txBody>
          <a:bodyPr/>
          <a:lstStyle/>
          <a:p>
            <a:r>
              <a:rPr lang="en-ID" dirty="0"/>
              <a:t>PKM 5 </a:t>
            </a:r>
            <a:r>
              <a:rPr lang="en-ID" dirty="0" err="1"/>
              <a:t>Bidang</a:t>
            </a:r>
            <a:r>
              <a:rPr lang="en-ID" dirty="0"/>
              <a:t> </a:t>
            </a: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PKM-P, PKM-M, PKM-K, PKM-T dan PKM-KC</a:t>
            </a:r>
          </a:p>
          <a:p>
            <a:r>
              <a:rPr lang="en-ID" dirty="0"/>
              <a:t>PKM </a:t>
            </a:r>
            <a:r>
              <a:rPr lang="en-ID" dirty="0" err="1"/>
              <a:t>Karya</a:t>
            </a:r>
            <a:r>
              <a:rPr lang="en-ID" dirty="0"/>
              <a:t> </a:t>
            </a:r>
            <a:r>
              <a:rPr lang="en-ID" dirty="0" err="1"/>
              <a:t>Tulis</a:t>
            </a:r>
            <a:r>
              <a:rPr lang="en-ID" dirty="0"/>
              <a:t> (PKM-KT) </a:t>
            </a:r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PKM-AI dan PKM-GT</a:t>
            </a:r>
          </a:p>
          <a:p>
            <a:r>
              <a:rPr lang="en-ID" dirty="0"/>
              <a:t>PKM-</a:t>
            </a:r>
            <a:r>
              <a:rPr lang="en-ID" dirty="0" err="1"/>
              <a:t>Gagasan</a:t>
            </a:r>
            <a:r>
              <a:rPr lang="en-ID" dirty="0"/>
              <a:t> </a:t>
            </a:r>
            <a:r>
              <a:rPr lang="en-ID" dirty="0" err="1"/>
              <a:t>Futuristik</a:t>
            </a:r>
            <a:r>
              <a:rPr lang="en-ID" dirty="0"/>
              <a:t> </a:t>
            </a:r>
            <a:r>
              <a:rPr lang="en-ID" dirty="0" err="1"/>
              <a:t>Konstruktif</a:t>
            </a:r>
            <a:r>
              <a:rPr lang="en-ID" dirty="0"/>
              <a:t> (PKM-GFK)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3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57BC3DE0-8ACF-E045-89CB-89B92CAC9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99"/>
          <a:stretch/>
        </p:blipFill>
        <p:spPr>
          <a:xfrm>
            <a:off x="1475034" y="1732064"/>
            <a:ext cx="9285115" cy="4222168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9E9424E6-A136-E744-B525-86FDE166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976" y="519953"/>
            <a:ext cx="8807824" cy="887505"/>
          </a:xfrm>
        </p:spPr>
        <p:txBody>
          <a:bodyPr/>
          <a:lstStyle/>
          <a:p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Kriteria</a:t>
            </a:r>
            <a:r>
              <a:rPr lang="en-US" dirty="0"/>
              <a:t> PKM</a:t>
            </a:r>
          </a:p>
        </p:txBody>
      </p:sp>
    </p:spTree>
    <p:extLst>
      <p:ext uri="{BB962C8B-B14F-4D97-AF65-F5344CB8AC3E}">
        <p14:creationId xmlns:p14="http://schemas.microsoft.com/office/powerpoint/2010/main" val="146782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5AD1E-6F17-3D40-83DC-D6725B653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Lanjutan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C7E8B00-E647-7947-9D66-92401E428C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02"/>
          <a:stretch/>
        </p:blipFill>
        <p:spPr>
          <a:xfrm>
            <a:off x="1616778" y="1529229"/>
            <a:ext cx="8990656" cy="9268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BEB49F6-CB7B-6A47-8E60-E7387000A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3"/>
          <a:stretch/>
        </p:blipFill>
        <p:spPr>
          <a:xfrm>
            <a:off x="1627169" y="2442754"/>
            <a:ext cx="8990657" cy="392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9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65860-9D6F-FE41-ADFB-C27050FBD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PKM dan </a:t>
            </a:r>
            <a:r>
              <a:rPr lang="en-US" dirty="0" err="1"/>
              <a:t>Muara</a:t>
            </a:r>
            <a:r>
              <a:rPr lang="en-US" dirty="0"/>
              <a:t> </a:t>
            </a:r>
            <a:r>
              <a:rPr lang="en-US" dirty="0" err="1"/>
              <a:t>Kegiatannya</a:t>
            </a:r>
            <a:endParaRPr lang="en-US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594E60B0-A0F1-294B-818E-BB4179F40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210050"/>
            <a:ext cx="2209800" cy="8302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</a:rPr>
              <a:t>KREATIVITAS </a:t>
            </a:r>
          </a:p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</a:rPr>
              <a:t>MAHASISWA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BEFB5BD0-24D8-7342-9BF2-6E15CF190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33180"/>
            <a:ext cx="1752600" cy="26776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PKM-P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PKM-K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PKM-T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PKM-M</a:t>
            </a:r>
            <a:endParaRPr lang="id-ID" altLang="en-US" sz="2400" b="1" dirty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d-ID" altLang="en-US" sz="2400" b="1" dirty="0">
                <a:solidFill>
                  <a:schemeClr val="bg1"/>
                </a:solidFill>
              </a:rPr>
              <a:t>PKM-KC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PKM-GT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bg1"/>
                </a:solidFill>
              </a:rPr>
              <a:t>PKM-GFK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D1EE5807-A5EB-5C40-9BC8-33DA5A8D1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505450"/>
            <a:ext cx="1676400" cy="4619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</a:rPr>
              <a:t>PKM-AI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8BCE2E61-9DBE-2747-A22B-6C4C0C05D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686050"/>
            <a:ext cx="2667000" cy="120015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</a:rPr>
              <a:t>PIMNAS</a:t>
            </a:r>
          </a:p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</a:rPr>
              <a:t>E-JOURNAL 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xmlns="" id="{BEEAE6BD-810B-2E41-9B46-C3189D13C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048250"/>
            <a:ext cx="2667000" cy="120015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</a:rPr>
              <a:t>JURNAL ILMIAH TERAKREDITASI</a:t>
            </a:r>
          </a:p>
          <a:p>
            <a:pPr eaLnBrk="1" hangingPunct="1"/>
            <a:r>
              <a:rPr lang="en-US" altLang="en-US" sz="2400" b="1" dirty="0">
                <a:solidFill>
                  <a:schemeClr val="bg1"/>
                </a:solidFill>
              </a:rPr>
              <a:t>E-PROCEEDING </a:t>
            </a:r>
          </a:p>
        </p:txBody>
      </p:sp>
      <p:sp>
        <p:nvSpPr>
          <p:cNvPr id="9" name="Striped Right Arrow 8">
            <a:extLst>
              <a:ext uri="{FF2B5EF4-FFF2-40B4-BE49-F238E27FC236}">
                <a16:creationId xmlns:a16="http://schemas.microsoft.com/office/drawing/2014/main" xmlns="" id="{5CC8CB80-74A8-E344-B171-F182520CF5B5}"/>
              </a:ext>
            </a:extLst>
          </p:cNvPr>
          <p:cNvSpPr/>
          <p:nvPr/>
        </p:nvSpPr>
        <p:spPr>
          <a:xfrm>
            <a:off x="5105400" y="2838450"/>
            <a:ext cx="1066800" cy="381000"/>
          </a:xfrm>
          <a:prstGeom prst="stripedRightArrow">
            <a:avLst/>
          </a:prstGeom>
          <a:solidFill>
            <a:srgbClr val="0070C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Striped Right Arrow 9">
            <a:extLst>
              <a:ext uri="{FF2B5EF4-FFF2-40B4-BE49-F238E27FC236}">
                <a16:creationId xmlns:a16="http://schemas.microsoft.com/office/drawing/2014/main" xmlns="" id="{2D7AC288-773A-C246-A768-481743D48E36}"/>
              </a:ext>
            </a:extLst>
          </p:cNvPr>
          <p:cNvSpPr/>
          <p:nvPr/>
        </p:nvSpPr>
        <p:spPr>
          <a:xfrm>
            <a:off x="5029200" y="5505450"/>
            <a:ext cx="1066800" cy="381000"/>
          </a:xfrm>
          <a:prstGeom prst="stripedRightArrow">
            <a:avLst/>
          </a:prstGeom>
          <a:solidFill>
            <a:srgbClr val="0070C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xmlns="" id="{0B4CFC1E-518F-F343-8267-95FE4296CD97}"/>
              </a:ext>
            </a:extLst>
          </p:cNvPr>
          <p:cNvSpPr/>
          <p:nvPr/>
        </p:nvSpPr>
        <p:spPr>
          <a:xfrm>
            <a:off x="2819400" y="3676650"/>
            <a:ext cx="533400" cy="2057400"/>
          </a:xfrm>
          <a:prstGeom prst="leftBrace">
            <a:avLst/>
          </a:prstGeom>
          <a:ln w="762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0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4EAD4-861A-CB4E-990F-C6F40AF7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Proses PKM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B0C59EBD-80A4-1745-B8D8-3A28B7C9E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989440"/>
              </p:ext>
            </p:extLst>
          </p:nvPr>
        </p:nvGraphicFramePr>
        <p:xfrm>
          <a:off x="314325" y="1527175"/>
          <a:ext cx="11617325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8796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348</Words>
  <Application>Microsoft Macintosh PowerPoint</Application>
  <PresentationFormat>Widescreen</PresentationFormat>
  <Paragraphs>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Wingdings</vt:lpstr>
      <vt:lpstr>Office Theme</vt:lpstr>
      <vt:lpstr>Program Kreativitas Mahasiswa  (PKM)</vt:lpstr>
      <vt:lpstr>Latar Belakang</vt:lpstr>
      <vt:lpstr>Tujuan</vt:lpstr>
      <vt:lpstr>Pendahuluan PKM</vt:lpstr>
      <vt:lpstr>Pengelompokan PKM</vt:lpstr>
      <vt:lpstr>Tabel Kriteria PKM</vt:lpstr>
      <vt:lpstr>Lanjutan</vt:lpstr>
      <vt:lpstr>PKM dan Muara Kegiatannya</vt:lpstr>
      <vt:lpstr>Proses PKM</vt:lpstr>
      <vt:lpstr>Tips Lolos PKM</vt:lpstr>
      <vt:lpstr>Jadwal PKM 2020</vt:lpstr>
      <vt:lpstr>PowerPoint Presentation</vt:lpstr>
      <vt:lpstr>Contoh Hasil Produk Inovatif dan Unik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Muzakir</dc:creator>
  <cp:lastModifiedBy>Microsoft Office User</cp:lastModifiedBy>
  <cp:revision>33</cp:revision>
  <dcterms:created xsi:type="dcterms:W3CDTF">2018-10-09T05:54:09Z</dcterms:created>
  <dcterms:modified xsi:type="dcterms:W3CDTF">2019-10-04T03:20:19Z</dcterms:modified>
</cp:coreProperties>
</file>