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0D405-F9A0-7740-8DD9-35C20F746FA8}" type="datetimeFigureOut">
              <a:rPr lang="en-US" smtClean="0"/>
              <a:t>9/30/19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3BCB0-D339-4E45-95F5-18DC0F420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85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413614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47123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C166-1B29-B746-91AD-C90AC28AB06D}" type="datetime1">
              <a:rPr lang="en-ID" smtClean="0"/>
              <a:t>30/09/19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Technoprenuership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4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EA1C-F25A-9B4D-A9E1-318A7BA2D5D2}" type="datetime1">
              <a:rPr lang="en-ID" smtClean="0"/>
              <a:t>30/09/19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Technoprenuership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2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7C89-4700-D346-A405-D2BECC162530}" type="datetime1">
              <a:rPr lang="en-ID" smtClean="0"/>
              <a:t>30/09/19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Technoprenuership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8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765" y="1527512"/>
            <a:ext cx="11618259" cy="48288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Technoprenuership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5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7A22-89B7-4244-B678-03AA8B319F5B}" type="datetime1">
              <a:rPr lang="en-ID" smtClean="0"/>
              <a:t>30/09/19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Technoprenuership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7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4C41-3B0A-2147-90B3-966235681956}" type="datetime1">
              <a:rPr lang="en-ID" smtClean="0"/>
              <a:t>30/09/19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Technoprenuership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6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3824-BFD9-4149-82C8-4FE397C31F2B}" type="datetime1">
              <a:rPr lang="en-ID" smtClean="0"/>
              <a:t>30/09/19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Technoprenuership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9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A4B3-7D93-BB47-B408-71FF483B516D}" type="datetime1">
              <a:rPr lang="en-ID" smtClean="0"/>
              <a:t>30/09/19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Technoprenuership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1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0A0E-9673-B441-954D-3073304676E1}" type="datetime1">
              <a:rPr lang="en-ID" smtClean="0"/>
              <a:t>30/09/19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Technoprenuership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55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227D-2F3F-0547-8CA3-6FF874ED06FE}" type="datetime1">
              <a:rPr lang="en-ID" smtClean="0"/>
              <a:t>30/09/19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Technoprenuership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8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1254E-8A2A-1749-A071-7EA684F4C2E8}" type="datetime1">
              <a:rPr lang="en-ID" smtClean="0"/>
              <a:t>30/09/19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Technoprenuership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92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458820"/>
            <a:ext cx="12192000" cy="489752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5976" y="519953"/>
            <a:ext cx="8807824" cy="887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27512"/>
            <a:ext cx="10515600" cy="4828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BBFEA-5230-1648-BC2C-732086DCE987}" type="datetime1">
              <a:rPr lang="en-ID" smtClean="0"/>
              <a:t>30/09/19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Technoprenuership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854824" cy="4286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038601" y="15875"/>
            <a:ext cx="81534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7" descr="Logo UBD Baru.JPG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8F6F7"/>
              </a:clrFrom>
              <a:clrTo>
                <a:srgbClr val="F8F6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548679"/>
            <a:ext cx="2286072" cy="85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0" y="6411445"/>
            <a:ext cx="8794376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/>
              <a:t>Universitas</a:t>
            </a:r>
            <a:r>
              <a:rPr lang="en-US" sz="2000" dirty="0" smtClean="0"/>
              <a:t> </a:t>
            </a:r>
            <a:r>
              <a:rPr lang="en-US" sz="2000" dirty="0" smtClean="0"/>
              <a:t>Bina </a:t>
            </a:r>
            <a:r>
              <a:rPr lang="en-US" sz="2000" dirty="0" err="1" smtClean="0"/>
              <a:t>Darma</a:t>
            </a:r>
            <a:endParaRPr lang="en-US" sz="20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009529" y="6407712"/>
            <a:ext cx="3182471" cy="4286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Find us for Quality</a:t>
            </a:r>
          </a:p>
        </p:txBody>
      </p:sp>
    </p:spTree>
    <p:extLst>
      <p:ext uri="{BB962C8B-B14F-4D97-AF65-F5344CB8AC3E}">
        <p14:creationId xmlns:p14="http://schemas.microsoft.com/office/powerpoint/2010/main" val="102899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1631950" y="2286001"/>
            <a:ext cx="8851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Manajemen</a:t>
            </a: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Organisasi</a:t>
            </a:r>
            <a:endParaRPr lang="en-US" alt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809875" y="4814889"/>
            <a:ext cx="6400800" cy="1042987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Pertemuan</a:t>
            </a:r>
            <a:r>
              <a:rPr lang="en-US" dirty="0" smtClean="0"/>
              <a:t>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21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Transformasi Kewirausahaan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Transformasi Menjadi Wirausaha</a:t>
            </a:r>
          </a:p>
          <a:p>
            <a:r>
              <a:rPr lang="en-US" altLang="en-US"/>
              <a:t>Trasnformasi Menemukan Peluang bisnis</a:t>
            </a:r>
          </a:p>
          <a:p>
            <a:r>
              <a:rPr lang="en-US" altLang="en-US"/>
              <a:t>Transformasi Entreprenuer </a:t>
            </a:r>
            <a:r>
              <a:rPr lang="en-US" altLang="en-US">
                <a:sym typeface="Wingdings" charset="2"/>
              </a:rPr>
              <a:t> Intrapreneur</a:t>
            </a:r>
            <a:endParaRPr lang="en-US" altLang="en-US"/>
          </a:p>
        </p:txBody>
      </p:sp>
      <p:pic>
        <p:nvPicPr>
          <p:cNvPr id="615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3716338"/>
            <a:ext cx="7054850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00214" y="4868864"/>
            <a:ext cx="1476375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Entreprenuer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03389" y="5162550"/>
            <a:ext cx="1476375" cy="28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Intraprenuer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Tanggung Jawab Entreprenuer VS Intraprenuer</a:t>
            </a:r>
          </a:p>
        </p:txBody>
      </p:sp>
      <p:pic>
        <p:nvPicPr>
          <p:cNvPr id="717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1628775"/>
            <a:ext cx="840263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6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Tugas Seorang Entre-Intraprenuer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703388" y="1484313"/>
            <a:ext cx="4259262" cy="4525962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altLang="en-US" sz="2400"/>
              <a:t>Penunjukan &amp; Pengangkatan “Penanggung jawab”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400"/>
              <a:t>Menentukan, merencanakan dan mempersiapkan lokasi kantor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400"/>
              <a:t>Mempersiapkan tempat kerja dan pelengkap kantor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400"/>
              <a:t>Mempersiapkan SDM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400"/>
              <a:t>Perencanaan peraturan &amp; Proses Pengambilan keputusan </a:t>
            </a:r>
          </a:p>
        </p:txBody>
      </p:sp>
      <p:sp>
        <p:nvSpPr>
          <p:cNvPr id="8199" name="Content Placeholder 2"/>
          <p:cNvSpPr txBox="1">
            <a:spLocks/>
          </p:cNvSpPr>
          <p:nvPr/>
        </p:nvSpPr>
        <p:spPr bwMode="auto">
          <a:xfrm>
            <a:off x="5922963" y="1484313"/>
            <a:ext cx="425926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buFont typeface="Calibri" charset="0"/>
              <a:buAutoNum type="arabicPeriod"/>
            </a:pPr>
            <a:r>
              <a:rPr lang="en-US" altLang="en-US" sz="2400"/>
              <a:t>Membuat Tata tertib perusahaan</a:t>
            </a:r>
          </a:p>
          <a:p>
            <a:pPr>
              <a:buFont typeface="Calibri" charset="0"/>
              <a:buAutoNum type="arabicPeriod"/>
            </a:pPr>
            <a:r>
              <a:rPr lang="en-US" altLang="en-US" sz="2400"/>
              <a:t>Merencanakan prosedur &amp; Standarisasi kerja</a:t>
            </a:r>
          </a:p>
          <a:p>
            <a:pPr>
              <a:buFont typeface="Calibri" charset="0"/>
              <a:buAutoNum type="arabicPeriod"/>
            </a:pPr>
            <a:r>
              <a:rPr lang="en-US" altLang="en-US" sz="2400"/>
              <a:t>Persiapan dan pembelian material</a:t>
            </a:r>
          </a:p>
          <a:p>
            <a:pPr>
              <a:buFont typeface="Calibri" charset="0"/>
              <a:buAutoNum type="arabicPeriod"/>
            </a:pPr>
            <a:r>
              <a:rPr lang="en-US" altLang="en-US" sz="2400"/>
              <a:t>Mempersiapkan sara promosi </a:t>
            </a:r>
          </a:p>
          <a:p>
            <a:pPr>
              <a:buFont typeface="Calibri" charset="0"/>
              <a:buAutoNum type="arabicPeriod"/>
            </a:pPr>
            <a:r>
              <a:rPr lang="en-US" altLang="en-US" sz="2400"/>
              <a:t>Pembuatan prosedur pengendalian biaya</a:t>
            </a:r>
          </a:p>
          <a:p>
            <a:pPr>
              <a:buFont typeface="Calibri" charset="0"/>
              <a:buAutoNum type="arabicPeriod"/>
            </a:pPr>
            <a:r>
              <a:rPr lang="en-US" altLang="en-US" sz="2400"/>
              <a:t>Perencanaan dan persiapan implementasi rencana bisnis</a:t>
            </a:r>
          </a:p>
        </p:txBody>
      </p:sp>
    </p:spTree>
    <p:extLst>
      <p:ext uri="{BB962C8B-B14F-4D97-AF65-F5344CB8AC3E}">
        <p14:creationId xmlns:p14="http://schemas.microsoft.com/office/powerpoint/2010/main" val="78251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Manajemen Organisasi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388" y="1417638"/>
            <a:ext cx="3960812" cy="45259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Proses </a:t>
            </a:r>
            <a:r>
              <a:rPr lang="en-US" sz="2800" dirty="0" err="1"/>
              <a:t>Fungsi-Fungsi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endParaRPr lang="en-US" sz="28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err="1"/>
              <a:t>Perencanaan</a:t>
            </a:r>
            <a:r>
              <a:rPr lang="en-US" sz="2800" dirty="0"/>
              <a:t> (Planning)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err="1"/>
              <a:t>Pengorganisasian</a:t>
            </a:r>
            <a:r>
              <a:rPr lang="en-US" sz="2800" dirty="0"/>
              <a:t> (Organizing)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err="1"/>
              <a:t>Pengarahan</a:t>
            </a:r>
            <a:r>
              <a:rPr lang="en-US" sz="2800" dirty="0"/>
              <a:t> (Directing)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err="1"/>
              <a:t>Pengawasan</a:t>
            </a:r>
            <a:r>
              <a:rPr lang="en-US" sz="2800" dirty="0"/>
              <a:t> (</a:t>
            </a:r>
            <a:r>
              <a:rPr lang="en-US" sz="2800" dirty="0" err="1"/>
              <a:t>Controling</a:t>
            </a:r>
            <a:r>
              <a:rPr lang="en-US" sz="2800" dirty="0"/>
              <a:t>)</a:t>
            </a:r>
          </a:p>
          <a:p>
            <a:pPr marL="0" indent="0">
              <a:buNone/>
              <a:defRPr/>
            </a:pPr>
            <a:endParaRPr lang="en-US" sz="2800" dirty="0"/>
          </a:p>
        </p:txBody>
      </p:sp>
      <p:pic>
        <p:nvPicPr>
          <p:cNvPr id="922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9" y="1557339"/>
            <a:ext cx="4802187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6096000" y="5183189"/>
            <a:ext cx="3754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b="1"/>
              <a:t>Tingkatan-Tingkatan Manajemen</a:t>
            </a:r>
          </a:p>
        </p:txBody>
      </p:sp>
    </p:spTree>
    <p:extLst>
      <p:ext uri="{BB962C8B-B14F-4D97-AF65-F5344CB8AC3E}">
        <p14:creationId xmlns:p14="http://schemas.microsoft.com/office/powerpoint/2010/main" val="49696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Desain Organisasi</a:t>
            </a:r>
          </a:p>
        </p:txBody>
      </p:sp>
      <p:pic>
        <p:nvPicPr>
          <p:cNvPr id="10246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727201"/>
            <a:ext cx="71421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4149726"/>
            <a:ext cx="74818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Box 11"/>
          <p:cNvSpPr txBox="1">
            <a:spLocks noChangeArrowheads="1"/>
          </p:cNvSpPr>
          <p:nvPr/>
        </p:nvSpPr>
        <p:spPr bwMode="auto">
          <a:xfrm>
            <a:off x="2027239" y="1535114"/>
            <a:ext cx="309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b="1"/>
              <a:t>1. Berdasarkan Fungsi</a:t>
            </a:r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027239" y="3854450"/>
            <a:ext cx="309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b="1"/>
              <a:t>2. Berdasarkan Produk</a:t>
            </a:r>
          </a:p>
        </p:txBody>
      </p:sp>
    </p:spTree>
    <p:extLst>
      <p:ext uri="{BB962C8B-B14F-4D97-AF65-F5344CB8AC3E}">
        <p14:creationId xmlns:p14="http://schemas.microsoft.com/office/powerpoint/2010/main" val="84533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Desain Organisasi</a:t>
            </a:r>
          </a:p>
        </p:txBody>
      </p:sp>
      <p:sp>
        <p:nvSpPr>
          <p:cNvPr id="11270" name="TextBox 11"/>
          <p:cNvSpPr txBox="1">
            <a:spLocks noChangeArrowheads="1"/>
          </p:cNvSpPr>
          <p:nvPr/>
        </p:nvSpPr>
        <p:spPr bwMode="auto">
          <a:xfrm>
            <a:off x="2027239" y="1535114"/>
            <a:ext cx="309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b="1"/>
              <a:t>3. Berdasarkan Matriks</a:t>
            </a:r>
          </a:p>
        </p:txBody>
      </p:sp>
      <p:pic>
        <p:nvPicPr>
          <p:cNvPr id="1127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6" y="2022476"/>
            <a:ext cx="6499225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20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Manajemen Sumber Daya Manusia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3538538" cy="4525963"/>
          </a:xfrm>
        </p:spPr>
        <p:txBody>
          <a:bodyPr/>
          <a:lstStyle/>
          <a:p>
            <a:r>
              <a:rPr lang="en-US" altLang="en-US" sz="2800"/>
              <a:t>Perencanaan SDM</a:t>
            </a:r>
          </a:p>
          <a:p>
            <a:r>
              <a:rPr lang="en-US" altLang="en-US" sz="2800"/>
              <a:t>Perekrutan</a:t>
            </a:r>
          </a:p>
          <a:p>
            <a:r>
              <a:rPr lang="en-US" altLang="en-US" sz="2800"/>
              <a:t>Seleksi</a:t>
            </a:r>
          </a:p>
          <a:p>
            <a:r>
              <a:rPr lang="en-US" altLang="en-US" sz="2800"/>
              <a:t>Sosialiasi</a:t>
            </a:r>
          </a:p>
          <a:p>
            <a:r>
              <a:rPr lang="en-US" altLang="en-US" sz="2800"/>
              <a:t>Pelatihan</a:t>
            </a:r>
          </a:p>
          <a:p>
            <a:r>
              <a:rPr lang="en-US" altLang="en-US" sz="2800"/>
              <a:t>Penilaian Prestasi Kerja</a:t>
            </a:r>
          </a:p>
          <a:p>
            <a:r>
              <a:rPr lang="en-US" altLang="en-US" sz="2800"/>
              <a:t>Promosi, Transfer, Demosi &amp; PHK</a:t>
            </a:r>
          </a:p>
        </p:txBody>
      </p:sp>
      <p:pic>
        <p:nvPicPr>
          <p:cNvPr id="1229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2060575"/>
            <a:ext cx="44450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85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430" y="2629328"/>
            <a:ext cx="2428892" cy="1362075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>
            <a:extLst/>
          </a:lstStyle>
          <a:p>
            <a:pPr>
              <a:defRPr/>
            </a:pPr>
            <a:r>
              <a:rPr lang="en-US" sz="7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76922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141</Words>
  <Application>Microsoft Macintosh PowerPoint</Application>
  <PresentationFormat>Widescreen</PresentationFormat>
  <Paragraphs>42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 Black</vt:lpstr>
      <vt:lpstr>Calibri</vt:lpstr>
      <vt:lpstr>Calibri Light</vt:lpstr>
      <vt:lpstr>Wingdings</vt:lpstr>
      <vt:lpstr>Arial</vt:lpstr>
      <vt:lpstr>Office Theme</vt:lpstr>
      <vt:lpstr>PowerPoint Presentation</vt:lpstr>
      <vt:lpstr>Transformasi Kewirausahaan</vt:lpstr>
      <vt:lpstr>Tanggung Jawab Entreprenuer VS Intraprenuer</vt:lpstr>
      <vt:lpstr>Tugas Seorang Entre-Intraprenuer</vt:lpstr>
      <vt:lpstr>Manajemen Organisasi</vt:lpstr>
      <vt:lpstr>Desain Organisasi</vt:lpstr>
      <vt:lpstr>Desain Organisasi</vt:lpstr>
      <vt:lpstr>Manajemen Sumber Daya Manusia</vt:lpstr>
      <vt:lpstr>end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 Muzakir</dc:creator>
  <cp:lastModifiedBy>Microsoft Office User</cp:lastModifiedBy>
  <cp:revision>16</cp:revision>
  <dcterms:created xsi:type="dcterms:W3CDTF">2018-10-09T05:54:09Z</dcterms:created>
  <dcterms:modified xsi:type="dcterms:W3CDTF">2019-09-30T09:03:53Z</dcterms:modified>
</cp:coreProperties>
</file>