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281" r:id="rId4"/>
    <p:sldId id="282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0D405-F9A0-7740-8DD9-35C20F746FA8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3BCB0-D339-4E45-95F5-18DC0F420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4441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52789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17AA-B11C-A741-A0DC-D01A9315F03C}" type="datetime1">
              <a:rPr lang="en-ID" smtClean="0"/>
              <a:t>28/03/20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C6A3-89D5-C443-B154-2D9C802567E0}" type="datetime1">
              <a:rPr lang="en-ID" smtClean="0"/>
              <a:t>28/03/20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94AD-580A-7D45-945C-55838537CC65}" type="datetime1">
              <a:rPr lang="en-ID" smtClean="0"/>
              <a:t>28/03/20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8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527512"/>
            <a:ext cx="11618259" cy="48288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B07E-A39C-4346-9DAB-947E4D12892C}" type="datetime1">
              <a:rPr lang="en-ID" smtClean="0"/>
              <a:t>28/03/20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9231-EA12-A846-BEC5-B6A30EE57E39}" type="datetime1">
              <a:rPr lang="en-ID" smtClean="0"/>
              <a:t>28/03/20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6990-B070-2843-A99C-13CF22A932E4}" type="datetime1">
              <a:rPr lang="en-ID" smtClean="0"/>
              <a:t>28/03/20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7C2F-D89C-E84D-903E-BFEAFE95E059}" type="datetime1">
              <a:rPr lang="en-ID" smtClean="0"/>
              <a:t>28/03/20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E89-7DB9-FC4A-A933-3C615744A03B}" type="datetime1">
              <a:rPr lang="en-ID" smtClean="0"/>
              <a:t>28/03/20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F8E8-E182-DF45-BB0B-EF4B06C9ACAE}" type="datetime1">
              <a:rPr lang="en-ID" smtClean="0"/>
              <a:t>28/03/20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126E-B3E7-E54F-8F81-8F0BD4ADDFF4}" type="datetime1">
              <a:rPr lang="en-ID" smtClean="0"/>
              <a:t>28/03/20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B08C-2E53-2143-B623-0497F35081CB}" type="datetime1">
              <a:rPr lang="en-ID" smtClean="0"/>
              <a:t>28/03/20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58820"/>
            <a:ext cx="12192000" cy="48975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5976" y="519953"/>
            <a:ext cx="8807824" cy="88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7512"/>
            <a:ext cx="1051560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1FB4-CEBC-464A-A124-D16F84E55370}" type="datetime1">
              <a:rPr lang="en-ID" smtClean="0"/>
              <a:t>28/03/20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854824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1" y="15875"/>
            <a:ext cx="81534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7" descr="Logo UBD Baru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48679"/>
            <a:ext cx="2286072" cy="8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411445"/>
            <a:ext cx="8794376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/>
              <a:t>Universitas</a:t>
            </a:r>
            <a:r>
              <a:rPr lang="en-US" sz="2000" dirty="0" smtClean="0"/>
              <a:t> Bina </a:t>
            </a:r>
            <a:r>
              <a:rPr lang="en-US" sz="2000" dirty="0" err="1" smtClean="0"/>
              <a:t>Darma</a:t>
            </a:r>
            <a:endParaRPr lang="en-US" sz="2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09529" y="6407712"/>
            <a:ext cx="3182471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Find us for Quality</a:t>
            </a:r>
          </a:p>
        </p:txBody>
      </p:sp>
    </p:spTree>
    <p:extLst>
      <p:ext uri="{BB962C8B-B14F-4D97-AF65-F5344CB8AC3E}">
        <p14:creationId xmlns:p14="http://schemas.microsoft.com/office/powerpoint/2010/main" val="1028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631950" y="2305894"/>
            <a:ext cx="8851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dirty="0" err="1"/>
              <a:t>Mendesain</a:t>
            </a:r>
            <a:r>
              <a:rPr lang="en-US" sz="4000" b="1" dirty="0"/>
              <a:t> </a:t>
            </a:r>
            <a:r>
              <a:rPr lang="en-US" sz="4000" b="1" dirty="0" err="1"/>
              <a:t>P</a:t>
            </a:r>
            <a:r>
              <a:rPr lang="en-US" sz="4000" b="1" dirty="0" err="1" smtClean="0"/>
              <a:t>ola</a:t>
            </a:r>
            <a:r>
              <a:rPr lang="en-US" sz="4000" b="1" dirty="0" smtClean="0"/>
              <a:t> </a:t>
            </a:r>
            <a:r>
              <a:rPr lang="en-US" sz="4000" b="1" dirty="0"/>
              <a:t>Business </a:t>
            </a:r>
            <a:r>
              <a:rPr lang="en-US" sz="4000" b="1" dirty="0" smtClean="0"/>
              <a:t>Model Canvas</a:t>
            </a:r>
            <a:endParaRPr lang="en-US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09875" y="4834782"/>
            <a:ext cx="6400800" cy="104298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09800" y="300250"/>
            <a:ext cx="8229600" cy="1143001"/>
          </a:xfrm>
        </p:spPr>
        <p:txBody>
          <a:bodyPr/>
          <a:lstStyle/>
          <a:p>
            <a:r>
              <a:rPr lang="en-US" altLang="en-US" dirty="0" smtClean="0"/>
              <a:t>Business Model Canvas</a:t>
            </a:r>
            <a:endParaRPr lang="en-US" altLang="en-US" dirty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DD865A-1A3A-2444-85DD-F3B5E975845E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pergunakan</a:t>
            </a:r>
            <a:r>
              <a:rPr lang="en-US" dirty="0" smtClean="0"/>
              <a:t> tools BMC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dri</a:t>
            </a:r>
            <a:r>
              <a:rPr lang="en-US" dirty="0" smtClean="0"/>
              <a:t> 9 </a:t>
            </a:r>
            <a:r>
              <a:rPr lang="en-US" dirty="0" err="1" smtClean="0"/>
              <a:t>elemen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Pergunakan</a:t>
            </a:r>
            <a:r>
              <a:rPr lang="en-US" dirty="0" smtClean="0"/>
              <a:t> template yang </a:t>
            </a:r>
            <a:r>
              <a:rPr lang="en-US" dirty="0" err="1" smtClean="0"/>
              <a:t>disediakan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/>
              <a:t> Post It / Sticky </a:t>
            </a:r>
            <a:r>
              <a:rPr lang="en-US" dirty="0" smtClean="0"/>
              <a:t>Notes (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tempel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warni</a:t>
            </a:r>
            <a:r>
              <a:rPr lang="en-US" dirty="0" smtClean="0"/>
              <a:t>)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List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,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/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81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BMC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8" y="1419984"/>
            <a:ext cx="8430016" cy="4979224"/>
          </a:xfrm>
        </p:spPr>
      </p:pic>
    </p:spTree>
    <p:extLst>
      <p:ext uri="{BB962C8B-B14F-4D97-AF65-F5344CB8AC3E}">
        <p14:creationId xmlns:p14="http://schemas.microsoft.com/office/powerpoint/2010/main" val="21467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012" y="1407458"/>
            <a:ext cx="6735763" cy="50006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2F4D7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0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30" y="2629328"/>
            <a:ext cx="2428892" cy="1362075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>
            <a:extLst/>
          </a:lstStyle>
          <a:p>
            <a:pPr>
              <a:defRPr/>
            </a:pPr>
            <a:r>
              <a:rPr lang="en-US" sz="7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</a:rPr>
              <a:t>end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24FFE-34DE-5249-AAD8-E76BDE8938DE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4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5A44488-2ACF-4347-AB47-2512FC001EB7}&quot;/&gt;&lt;filename val=&quot;D:\template ppt\template darmajaya\flash template\data\asimages\{05A44488-2ACF-4347-AB47-2512FC001EB7}.png&quot;/&gt;&lt;hasEffects val=&quot;1&quot;/&gt;&lt;left val=&quot;168.72&quot;/&gt;&lt;top val=&quot;177.84&quot;/&gt;&lt;width val=&quot;391.92&quot;/&gt;&lt;height val=&quot;205.2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74</Words>
  <Application>Microsoft Macintosh PowerPoint</Application>
  <PresentationFormat>Widescreen</PresentationFormat>
  <Paragraphs>12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Black</vt:lpstr>
      <vt:lpstr>Calibri Light</vt:lpstr>
      <vt:lpstr>Arial</vt:lpstr>
      <vt:lpstr>Calibri</vt:lpstr>
      <vt:lpstr>Office Theme</vt:lpstr>
      <vt:lpstr>PowerPoint Presentation</vt:lpstr>
      <vt:lpstr>Business Model Canvas</vt:lpstr>
      <vt:lpstr>Template BMC</vt:lpstr>
      <vt:lpstr>PowerPoint Presentation</vt:lpstr>
      <vt:lpstr>end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Muzakir</dc:creator>
  <cp:lastModifiedBy>Microsoft Office User</cp:lastModifiedBy>
  <cp:revision>14</cp:revision>
  <dcterms:created xsi:type="dcterms:W3CDTF">2018-10-09T05:54:09Z</dcterms:created>
  <dcterms:modified xsi:type="dcterms:W3CDTF">2020-03-29T02:26:06Z</dcterms:modified>
</cp:coreProperties>
</file>