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0D405-F9A0-7740-8DD9-35C20F746FA8}" type="datetimeFigureOut">
              <a:rPr lang="en-US" smtClean="0"/>
              <a:t>9/30/19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3BCB0-D339-4E45-95F5-18DC0F420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8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01965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08262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1-EA09-9B47-9E56-1D4E5EF83B48}" type="datetime1">
              <a:rPr lang="en-ID" smtClean="0"/>
              <a:t>30/09/19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0ACF-F85C-CE42-B1A2-0198FC9DB077}" type="datetime1">
              <a:rPr lang="en-ID" smtClean="0"/>
              <a:t>30/09/19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F0A0-D46D-6B47-8461-122C5956A8BD}" type="datetime1">
              <a:rPr lang="en-ID" smtClean="0"/>
              <a:t>30/09/19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8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5" y="1527512"/>
            <a:ext cx="11618259" cy="48288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6596-B7E5-8F45-AB8A-98F54D2A6F82}" type="datetime1">
              <a:rPr lang="en-ID" smtClean="0"/>
              <a:t>30/09/19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5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665C-570B-704E-8D98-42EF20DE5561}" type="datetime1">
              <a:rPr lang="en-ID" smtClean="0"/>
              <a:t>30/09/19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7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1212-71A9-064B-BDC4-5F45429E0098}" type="datetime1">
              <a:rPr lang="en-ID" smtClean="0"/>
              <a:t>30/09/19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6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62EC-A2BD-5942-BB0C-B6059689F4FA}" type="datetime1">
              <a:rPr lang="en-ID" smtClean="0"/>
              <a:t>30/09/19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9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7FB24-7C95-594D-A787-F7476E2D5007}" type="datetime1">
              <a:rPr lang="en-ID" smtClean="0"/>
              <a:t>30/09/19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1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A44D-38D2-254D-AAA7-E1921405CCAE}" type="datetime1">
              <a:rPr lang="en-ID" smtClean="0"/>
              <a:t>30/09/19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5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209D-5FBA-454C-9861-7E6A863F6433}" type="datetime1">
              <a:rPr lang="en-ID" smtClean="0"/>
              <a:t>30/09/19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8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8C73-7756-EA43-B568-29B9C4F110FA}" type="datetime1">
              <a:rPr lang="en-ID" smtClean="0"/>
              <a:t>30/09/19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9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458820"/>
            <a:ext cx="12192000" cy="489752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5976" y="519953"/>
            <a:ext cx="8807824" cy="887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27512"/>
            <a:ext cx="10515600" cy="4828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1377C-F7C1-D344-9AB3-B64F5B422CF2}" type="datetime1">
              <a:rPr lang="en-ID" smtClean="0"/>
              <a:t>30/09/19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Technoprenuership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854824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038601" y="15875"/>
            <a:ext cx="81534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7" descr="Logo UBD Baru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8F6F7"/>
              </a:clrFrom>
              <a:clrTo>
                <a:srgbClr val="F8F6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548679"/>
            <a:ext cx="2286072" cy="85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0" y="6411445"/>
            <a:ext cx="8794376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/>
              <a:t>Universitas</a:t>
            </a:r>
            <a:r>
              <a:rPr lang="en-US" sz="2000" dirty="0" smtClean="0"/>
              <a:t> </a:t>
            </a:r>
            <a:r>
              <a:rPr lang="en-US" sz="2000" dirty="0" smtClean="0"/>
              <a:t>Bina </a:t>
            </a:r>
            <a:r>
              <a:rPr lang="en-US" sz="2000" dirty="0" err="1" smtClean="0"/>
              <a:t>Darma</a:t>
            </a:r>
            <a:endParaRPr lang="en-US" sz="20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009529" y="6407712"/>
            <a:ext cx="3182471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Find us for Quality</a:t>
            </a:r>
          </a:p>
        </p:txBody>
      </p:sp>
    </p:spTree>
    <p:extLst>
      <p:ext uri="{BB962C8B-B14F-4D97-AF65-F5344CB8AC3E}">
        <p14:creationId xmlns:p14="http://schemas.microsoft.com/office/powerpoint/2010/main" val="102899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1631950" y="2286001"/>
            <a:ext cx="88519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Membuat</a:t>
            </a:r>
            <a: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en-US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Mempersiapkan</a:t>
            </a:r>
            <a: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en-US" altLang="en-US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Memulai</a:t>
            </a:r>
            <a: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Usaha </a:t>
            </a:r>
            <a:r>
              <a:rPr lang="en-US" altLang="en-US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Baru</a:t>
            </a:r>
            <a:endParaRPr lang="en-US" alt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809875" y="4814889"/>
            <a:ext cx="6400800" cy="1042987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Pertemuan</a:t>
            </a:r>
            <a:r>
              <a:rPr lang="en-US" dirty="0" smtClean="0"/>
              <a:t>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2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Cara Memulai Usaha Baru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/>
              <a:t>Merintis Usaha Baru (Starting)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/>
              <a:t>Membeli Perusahaan Lain (Buying)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/>
              <a:t>Kerjasama Manajemen/Waralaba (Franchising)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/>
              <a:t>Bisnis Keluarga (Family Business)</a:t>
            </a:r>
          </a:p>
        </p:txBody>
      </p:sp>
    </p:spTree>
    <p:extLst>
      <p:ext uri="{BB962C8B-B14F-4D97-AF65-F5344CB8AC3E}">
        <p14:creationId xmlns:p14="http://schemas.microsoft.com/office/powerpoint/2010/main" val="118796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/>
              <a:t>Faktor Penting Pertimbangan Dalam Merintis Usaha Baru (Starting)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Bidang &amp; Jenis Usaha</a:t>
            </a:r>
          </a:p>
          <a:p>
            <a:r>
              <a:rPr lang="en-US" altLang="en-US"/>
              <a:t>Bentuk Usaha &amp; Kepemilikan</a:t>
            </a:r>
          </a:p>
          <a:p>
            <a:r>
              <a:rPr lang="en-US" altLang="en-US"/>
              <a:t>Tempat Usaha yang dipilih</a:t>
            </a:r>
          </a:p>
          <a:p>
            <a:r>
              <a:rPr lang="en-US" altLang="en-US"/>
              <a:t>Organisasi Usaha</a:t>
            </a:r>
          </a:p>
          <a:p>
            <a:r>
              <a:rPr lang="en-US" altLang="en-US"/>
              <a:t>Jaminan Usaha </a:t>
            </a:r>
          </a:p>
          <a:p>
            <a:r>
              <a:rPr lang="en-US" altLang="en-US"/>
              <a:t>Lingkungan Usaha – Mikro &amp; Makro</a:t>
            </a:r>
          </a:p>
        </p:txBody>
      </p:sp>
    </p:spTree>
    <p:extLst>
      <p:ext uri="{BB962C8B-B14F-4D97-AF65-F5344CB8AC3E}">
        <p14:creationId xmlns:p14="http://schemas.microsoft.com/office/powerpoint/2010/main" val="101655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/>
              <a:t>Hambatan Dalam Memasuki Industri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/>
              <a:t>Sikap</a:t>
            </a:r>
            <a:r>
              <a:rPr lang="en-US" dirty="0" smtClean="0"/>
              <a:t> &amp;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Loyalitas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(Switching Cost)</a:t>
            </a:r>
          </a:p>
          <a:p>
            <a:pPr marL="914400" lvl="1" indent="-514350">
              <a:defRPr/>
            </a:pPr>
            <a:r>
              <a:rPr lang="en-US" dirty="0" err="1" smtClean="0"/>
              <a:t>Biaya-biaya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melatih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para </a:t>
            </a:r>
            <a:r>
              <a:rPr lang="en-US" dirty="0" err="1" smtClean="0"/>
              <a:t>karyawan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endParaRPr lang="en-US" dirty="0" smtClean="0"/>
          </a:p>
          <a:p>
            <a:pPr marL="914400" lvl="1" indent="-514350">
              <a:defRPr/>
            </a:pPr>
            <a:r>
              <a:rPr lang="en-US" dirty="0" err="1" smtClean="0"/>
              <a:t>Pesaing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agresif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pangsa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4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Membeli Perusahaan Lain (Buying)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Alasan pemilik menjual sebuah usaha/perusahaan</a:t>
            </a:r>
          </a:p>
          <a:p>
            <a:r>
              <a:rPr lang="en-US" altLang="en-US"/>
              <a:t>Bagaimana kondisi fisik perusahaan tersebut</a:t>
            </a:r>
          </a:p>
          <a:p>
            <a:r>
              <a:rPr lang="en-US" altLang="en-US"/>
              <a:t>Potensi produk &amp; Jasa yang dihasilkan</a:t>
            </a:r>
          </a:p>
          <a:p>
            <a:r>
              <a:rPr lang="en-US" altLang="en-US"/>
              <a:t>Aspek legal perusahaan</a:t>
            </a:r>
          </a:p>
          <a:p>
            <a:r>
              <a:rPr lang="en-US" altLang="en-US"/>
              <a:t>Kondisi keuangan di masa lalu</a:t>
            </a:r>
          </a:p>
        </p:txBody>
      </p:sp>
    </p:spTree>
    <p:extLst>
      <p:ext uri="{BB962C8B-B14F-4D97-AF65-F5344CB8AC3E}">
        <p14:creationId xmlns:p14="http://schemas.microsoft.com/office/powerpoint/2010/main" val="181643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81200" y="44450"/>
            <a:ext cx="8229600" cy="1143000"/>
          </a:xfrm>
        </p:spPr>
        <p:txBody>
          <a:bodyPr/>
          <a:lstStyle/>
          <a:p>
            <a:r>
              <a:rPr lang="en-US" altLang="en-US" b="1"/>
              <a:t>Franchising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52514"/>
            <a:ext cx="8229600" cy="49688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sz="2800" dirty="0"/>
              <a:t>“</a:t>
            </a:r>
            <a:r>
              <a:rPr lang="id-ID" altLang="en-US" sz="2800" i="1" dirty="0"/>
              <a:t>Suatu sistem distribusi dimana pemilik bisnis yg semi mandiri membayar iuran dan royalti kepada perusahaan induk utk menjual produk/jasa dengan menggunakan format bisnisnya</a:t>
            </a:r>
            <a:r>
              <a:rPr lang="en-US" altLang="en-US" sz="2800" i="1" dirty="0"/>
              <a:t>”</a:t>
            </a:r>
          </a:p>
          <a:p>
            <a:pPr marL="0" indent="0" algn="just">
              <a:buNone/>
              <a:defRPr/>
            </a:pPr>
            <a:r>
              <a:rPr lang="en-US" altLang="en-US" sz="2800" b="1" dirty="0" err="1"/>
              <a:t>Keuntungan</a:t>
            </a:r>
            <a:r>
              <a:rPr lang="en-US" altLang="en-US" sz="2800" b="1" dirty="0"/>
              <a:t>: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  <a:defRPr/>
            </a:pPr>
            <a:r>
              <a:rPr lang="en-US" altLang="en-US" sz="2800" dirty="0" err="1"/>
              <a:t>Dukungan</a:t>
            </a:r>
            <a:r>
              <a:rPr lang="en-US" altLang="en-US" sz="2800" dirty="0"/>
              <a:t> &amp; </a:t>
            </a:r>
            <a:r>
              <a:rPr lang="en-US" altLang="en-US" sz="2800" dirty="0" err="1"/>
              <a:t>Pelatihan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Manajemen</a:t>
            </a:r>
            <a:endParaRPr lang="en-US" altLang="en-US" sz="2800" dirty="0"/>
          </a:p>
          <a:p>
            <a:pPr marL="514350" indent="-514350" algn="just">
              <a:buFont typeface="Arial" panose="020B0604020202020204" pitchFamily="34" charset="0"/>
              <a:buAutoNum type="arabicPeriod"/>
              <a:defRPr/>
            </a:pPr>
            <a:r>
              <a:rPr lang="en-US" altLang="en-US" sz="2800" dirty="0"/>
              <a:t>Program </a:t>
            </a:r>
            <a:r>
              <a:rPr lang="en-US" altLang="en-US" sz="2800" dirty="0" err="1"/>
              <a:t>iklan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nasional</a:t>
            </a:r>
            <a:endParaRPr lang="en-US" altLang="en-US" sz="2800" dirty="0"/>
          </a:p>
          <a:p>
            <a:pPr marL="514350" indent="-514350" algn="just">
              <a:buFont typeface="Arial" panose="020B0604020202020204" pitchFamily="34" charset="0"/>
              <a:buAutoNum type="arabicPeriod"/>
              <a:defRPr/>
            </a:pPr>
            <a:r>
              <a:rPr lang="en-US" altLang="en-US" sz="2800" dirty="0" err="1"/>
              <a:t>Bantuan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keuangan</a:t>
            </a:r>
            <a:endParaRPr lang="en-US" altLang="en-US" sz="2800" dirty="0"/>
          </a:p>
          <a:p>
            <a:pPr marL="514350" indent="-514350" algn="just">
              <a:buFont typeface="Arial" panose="020B0604020202020204" pitchFamily="34" charset="0"/>
              <a:buAutoNum type="arabicPeriod"/>
              <a:defRPr/>
            </a:pPr>
            <a:r>
              <a:rPr lang="en-US" altLang="en-US" sz="2800" dirty="0" err="1"/>
              <a:t>Kekuatan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membeli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terpusat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perlindungan</a:t>
            </a:r>
            <a:r>
              <a:rPr lang="en-US" altLang="en-US" sz="2800" dirty="0"/>
              <a:t> territorial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  <a:defRPr/>
            </a:pPr>
            <a:r>
              <a:rPr lang="en-US" altLang="en-US" sz="2800" dirty="0" err="1"/>
              <a:t>Peluang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berhasil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lebih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besar</a:t>
            </a:r>
            <a:endParaRPr lang="en-US" altLang="en-US" sz="2800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Obyek Franchising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Barang &amp; Jasa yang telah mempunyai pasar dan diterima oleh umum</a:t>
            </a:r>
          </a:p>
          <a:p>
            <a:r>
              <a:rPr lang="en-US" altLang="en-US"/>
              <a:t>Nama Dagang atau merek dagang</a:t>
            </a:r>
          </a:p>
          <a:p>
            <a:r>
              <a:rPr lang="en-US" altLang="en-US"/>
              <a:t>Konsultan manajemen Keuangan atau pengawasan</a:t>
            </a:r>
          </a:p>
          <a:p>
            <a:r>
              <a:rPr lang="en-US" altLang="en-US"/>
              <a:t>Promosi advertising dan pembelian</a:t>
            </a:r>
          </a:p>
          <a:p>
            <a:r>
              <a:rPr lang="en-US" altLang="en-US"/>
              <a:t>Kantor pusat layanan</a:t>
            </a:r>
          </a:p>
          <a:p>
            <a:r>
              <a:rPr lang="en-US" altLang="en-US"/>
              <a:t>dll</a:t>
            </a:r>
          </a:p>
        </p:txBody>
      </p:sp>
    </p:spTree>
    <p:extLst>
      <p:ext uri="{BB962C8B-B14F-4D97-AF65-F5344CB8AC3E}">
        <p14:creationId xmlns:p14="http://schemas.microsoft.com/office/powerpoint/2010/main" val="107642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"/>
            <a:ext cx="9144000" cy="747713"/>
          </a:xfrm>
        </p:spPr>
        <p:txBody>
          <a:bodyPr/>
          <a:lstStyle/>
          <a:p>
            <a:pPr marL="17463" algn="ctr">
              <a:spcBef>
                <a:spcPct val="0"/>
              </a:spcBef>
            </a:pPr>
            <a:r>
              <a:rPr lang="en-GB" altLang="en-US" sz="4000" b="1">
                <a:solidFill>
                  <a:srgbClr val="FF0000"/>
                </a:solidFill>
              </a:rPr>
              <a:t>KESIMPULAN</a:t>
            </a:r>
            <a:endParaRPr lang="en-US" altLang="en-US" sz="4000" b="1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762000"/>
          <a:ext cx="9144000" cy="6096000"/>
        </p:xfrm>
        <a:graphic>
          <a:graphicData uri="http://schemas.openxmlformats.org/drawingml/2006/table">
            <a:tbl>
              <a:tblPr/>
              <a:tblGrid>
                <a:gridCol w="2286000"/>
                <a:gridCol w="3505200"/>
                <a:gridCol w="335280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Bentuk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Kelebihan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Kekurangan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59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Merintis usaha (</a:t>
                      </a: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Starting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79400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Gagasan Murni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79400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Bebas beroperasi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79400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Fleksibel dan mudah penggunaan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65113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Pengakuan nama barang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65113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Fasilitas inefisien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65113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Persaingan kurang diketahui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Membeli perusahaan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Buying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79400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Kemungkinan sukses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79400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Lokasi sudah cocok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79400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Karyawan dan pemasok biasanya sudah mantap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79400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Sudah siap operasi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65113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Perusahaan yang dijual biasanya lemah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65113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Peralatan tak efisien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65113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Mahal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65113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Sulit inovasi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1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Kerjasama manajemen (</a:t>
                      </a: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Franchising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79400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79400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Mendapat pengalaman dalam logo, nama, metode teknik produksi, pelatihan dan bantuan modal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79400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Penggunaan nama, merk yang sudah dikenal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265113" algn="l"/>
                        </a:tabLst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65113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Tidak mandiri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65113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Kreativitas tidak berkembang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Symbol" charset="2"/>
                        <a:buChar char=""/>
                        <a:tabLst>
                          <a:tab pos="265113" algn="l"/>
                        </a:tabLst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Menjadi kurang independen, terdominasi, rentan terhadap perubahan </a:t>
                      </a: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franchisor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88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30" y="2629328"/>
            <a:ext cx="2428892" cy="1362075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>
            <a:extLst/>
          </a:lstStyle>
          <a:p>
            <a:pPr>
              <a:defRPr/>
            </a:pPr>
            <a:r>
              <a:rPr lang="en-US" sz="7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89498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5A44488-2ACF-4347-AB47-2512FC001EB7}&quot;/&gt;&lt;filename val=&quot;D:\template ppt\template darmajaya\flash template\data\asimages\{05A44488-2ACF-4347-AB47-2512FC001EB7}.png&quot;/&gt;&lt;hasEffects val=&quot;1&quot;/&gt;&lt;left val=&quot;168.72&quot;/&gt;&lt;top val=&quot;177.84&quot;/&gt;&lt;width val=&quot;391.92&quot;/&gt;&lt;height val=&quot;205.2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313</Words>
  <Application>Microsoft Macintosh PowerPoint</Application>
  <PresentationFormat>Widescreen</PresentationFormat>
  <Paragraphs>70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Black</vt:lpstr>
      <vt:lpstr>Calibri</vt:lpstr>
      <vt:lpstr>Calibri Light</vt:lpstr>
      <vt:lpstr>Symbol</vt:lpstr>
      <vt:lpstr>Times New Roman</vt:lpstr>
      <vt:lpstr>Arial</vt:lpstr>
      <vt:lpstr>Office Theme</vt:lpstr>
      <vt:lpstr>PowerPoint Presentation</vt:lpstr>
      <vt:lpstr>Cara Memulai Usaha Baru</vt:lpstr>
      <vt:lpstr>Faktor Penting Pertimbangan Dalam Merintis Usaha Baru (Starting)</vt:lpstr>
      <vt:lpstr>Hambatan Dalam Memasuki Industri</vt:lpstr>
      <vt:lpstr>Membeli Perusahaan Lain (Buying)</vt:lpstr>
      <vt:lpstr>Franchising</vt:lpstr>
      <vt:lpstr>Obyek Franchising</vt:lpstr>
      <vt:lpstr>PowerPoint Presentation</vt:lpstr>
      <vt:lpstr>end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Muzakir</dc:creator>
  <cp:lastModifiedBy>Microsoft Office User</cp:lastModifiedBy>
  <cp:revision>13</cp:revision>
  <dcterms:created xsi:type="dcterms:W3CDTF">2018-10-09T05:54:09Z</dcterms:created>
  <dcterms:modified xsi:type="dcterms:W3CDTF">2019-09-30T08:51:02Z</dcterms:modified>
</cp:coreProperties>
</file>