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D5C2-7C2F-4D73-805B-18E3F5790286}" type="datetimeFigureOut">
              <a:rPr lang="id-ID" smtClean="0"/>
              <a:t>05/02/2020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F48A8-AE6E-4C28-8AFA-070CB099DD4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490538"/>
            <a:ext cx="70008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IZHAK</dc:creator>
  <cp:lastModifiedBy>IZHAK</cp:lastModifiedBy>
  <cp:revision>1</cp:revision>
  <dcterms:created xsi:type="dcterms:W3CDTF">2020-02-05T01:59:17Z</dcterms:created>
  <dcterms:modified xsi:type="dcterms:W3CDTF">2020-02-05T02:07:34Z</dcterms:modified>
</cp:coreProperties>
</file>