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4"/>
  </p:notes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3"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322" r:id="rId43"/>
    <p:sldId id="323" r:id="rId44"/>
    <p:sldId id="297" r:id="rId45"/>
    <p:sldId id="298" r:id="rId46"/>
    <p:sldId id="299" r:id="rId47"/>
    <p:sldId id="300" r:id="rId48"/>
    <p:sldId id="301" r:id="rId49"/>
    <p:sldId id="321" r:id="rId50"/>
    <p:sldId id="302" r:id="rId51"/>
    <p:sldId id="326"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4" r:id="rId71"/>
    <p:sldId id="325" r:id="rId72"/>
    <p:sldId id="327" r:id="rId7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2787"/>
    <p:restoredTop sz="89600" autoAdjust="0"/>
  </p:normalViewPr>
  <p:slideViewPr>
    <p:cSldViewPr>
      <p:cViewPr>
        <p:scale>
          <a:sx n="48" d="100"/>
          <a:sy n="48" d="100"/>
        </p:scale>
        <p:origin x="-756"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577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57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578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578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578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62D4C62-4E73-40BA-96C4-6B0D3FCBDA2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098" name="Group 2"/>
          <p:cNvGrpSpPr>
            <a:grpSpLocks/>
          </p:cNvGrpSpPr>
          <p:nvPr/>
        </p:nvGrpSpPr>
        <p:grpSpPr bwMode="auto">
          <a:xfrm>
            <a:off x="0" y="68263"/>
            <a:ext cx="8678863" cy="6713537"/>
            <a:chOff x="0" y="43"/>
            <a:chExt cx="5467" cy="4229"/>
          </a:xfrm>
        </p:grpSpPr>
        <p:sp>
          <p:nvSpPr>
            <p:cNvPr id="4099" name="Rectangle 3"/>
            <p:cNvSpPr>
              <a:spLocks noChangeArrowheads="1"/>
            </p:cNvSpPr>
            <p:nvPr userDrawn="1"/>
          </p:nvSpPr>
          <p:spPr bwMode="auto">
            <a:xfrm>
              <a:off x="692" y="494"/>
              <a:ext cx="4775" cy="936"/>
            </a:xfrm>
            <a:prstGeom prst="rect">
              <a:avLst/>
            </a:prstGeom>
            <a:solidFill>
              <a:schemeClr val="accent1"/>
            </a:solidFill>
            <a:ln w="9525">
              <a:noFill/>
              <a:miter lim="800000"/>
              <a:headEnd/>
              <a:tailEnd/>
            </a:ln>
            <a:effectLst/>
          </p:spPr>
          <p:txBody>
            <a:bodyPr wrap="none" anchor="ctr"/>
            <a:lstStyle/>
            <a:p>
              <a:endParaRPr lang="id-ID"/>
            </a:p>
          </p:txBody>
        </p:sp>
        <p:grpSp>
          <p:nvGrpSpPr>
            <p:cNvPr id="4100" name="Group 4"/>
            <p:cNvGrpSpPr>
              <a:grpSpLocks/>
            </p:cNvGrpSpPr>
            <p:nvPr userDrawn="1"/>
          </p:nvGrpSpPr>
          <p:grpSpPr bwMode="auto">
            <a:xfrm>
              <a:off x="0" y="43"/>
              <a:ext cx="624" cy="4229"/>
              <a:chOff x="0" y="43"/>
              <a:chExt cx="624" cy="4229"/>
            </a:xfrm>
          </p:grpSpPr>
          <p:sp>
            <p:nvSpPr>
              <p:cNvPr id="4101" name="Line 5"/>
              <p:cNvSpPr>
                <a:spLocks noChangeShapeType="1"/>
              </p:cNvSpPr>
              <p:nvPr userDrawn="1"/>
            </p:nvSpPr>
            <p:spPr bwMode="auto">
              <a:xfrm>
                <a:off x="0" y="4203"/>
                <a:ext cx="624" cy="0"/>
              </a:xfrm>
              <a:prstGeom prst="line">
                <a:avLst/>
              </a:prstGeom>
              <a:noFill/>
              <a:ln w="9525">
                <a:solidFill>
                  <a:schemeClr val="bg2"/>
                </a:solidFill>
                <a:round/>
                <a:headEnd/>
                <a:tailEnd/>
              </a:ln>
              <a:effectLst/>
            </p:spPr>
            <p:txBody>
              <a:bodyPr wrap="none" anchor="ctr"/>
              <a:lstStyle/>
              <a:p>
                <a:endParaRPr lang="id-ID"/>
              </a:p>
            </p:txBody>
          </p:sp>
          <p:sp>
            <p:nvSpPr>
              <p:cNvPr id="4102" name="Line 6"/>
              <p:cNvSpPr>
                <a:spLocks noChangeShapeType="1"/>
              </p:cNvSpPr>
              <p:nvPr userDrawn="1"/>
            </p:nvSpPr>
            <p:spPr bwMode="auto">
              <a:xfrm>
                <a:off x="0" y="4239"/>
                <a:ext cx="624" cy="0"/>
              </a:xfrm>
              <a:prstGeom prst="line">
                <a:avLst/>
              </a:prstGeom>
              <a:noFill/>
              <a:ln w="38100">
                <a:solidFill>
                  <a:schemeClr val="bg2"/>
                </a:solidFill>
                <a:round/>
                <a:headEnd/>
                <a:tailEnd/>
              </a:ln>
              <a:effectLst/>
            </p:spPr>
            <p:txBody>
              <a:bodyPr wrap="none" anchor="ctr"/>
              <a:lstStyle/>
              <a:p>
                <a:endParaRPr lang="id-ID"/>
              </a:p>
            </p:txBody>
          </p:sp>
          <p:sp>
            <p:nvSpPr>
              <p:cNvPr id="4103" name="Line 7"/>
              <p:cNvSpPr>
                <a:spLocks noChangeShapeType="1"/>
              </p:cNvSpPr>
              <p:nvPr userDrawn="1"/>
            </p:nvSpPr>
            <p:spPr bwMode="auto">
              <a:xfrm>
                <a:off x="0" y="4272"/>
                <a:ext cx="624" cy="0"/>
              </a:xfrm>
              <a:prstGeom prst="line">
                <a:avLst/>
              </a:prstGeom>
              <a:noFill/>
              <a:ln w="19050">
                <a:solidFill>
                  <a:schemeClr val="bg2"/>
                </a:solidFill>
                <a:round/>
                <a:headEnd/>
                <a:tailEnd/>
              </a:ln>
              <a:effectLst/>
            </p:spPr>
            <p:txBody>
              <a:bodyPr wrap="none" anchor="ctr"/>
              <a:lstStyle/>
              <a:p>
                <a:endParaRPr lang="id-ID"/>
              </a:p>
            </p:txBody>
          </p:sp>
          <p:sp>
            <p:nvSpPr>
              <p:cNvPr id="4104" name="Line 8"/>
              <p:cNvSpPr>
                <a:spLocks noChangeShapeType="1"/>
              </p:cNvSpPr>
              <p:nvPr userDrawn="1"/>
            </p:nvSpPr>
            <p:spPr bwMode="auto">
              <a:xfrm>
                <a:off x="0" y="4113"/>
                <a:ext cx="624" cy="0"/>
              </a:xfrm>
              <a:prstGeom prst="line">
                <a:avLst/>
              </a:prstGeom>
              <a:noFill/>
              <a:ln w="28575">
                <a:solidFill>
                  <a:schemeClr val="bg2"/>
                </a:solidFill>
                <a:round/>
                <a:headEnd/>
                <a:tailEnd/>
              </a:ln>
              <a:effectLst/>
            </p:spPr>
            <p:txBody>
              <a:bodyPr wrap="none" anchor="ctr"/>
              <a:lstStyle/>
              <a:p>
                <a:endParaRPr lang="id-ID"/>
              </a:p>
            </p:txBody>
          </p:sp>
          <p:sp>
            <p:nvSpPr>
              <p:cNvPr id="4105" name="Line 9"/>
              <p:cNvSpPr>
                <a:spLocks noChangeShapeType="1"/>
              </p:cNvSpPr>
              <p:nvPr userDrawn="1"/>
            </p:nvSpPr>
            <p:spPr bwMode="auto">
              <a:xfrm>
                <a:off x="0" y="4065"/>
                <a:ext cx="624" cy="0"/>
              </a:xfrm>
              <a:prstGeom prst="line">
                <a:avLst/>
              </a:prstGeom>
              <a:noFill/>
              <a:ln w="12700">
                <a:solidFill>
                  <a:schemeClr val="bg2"/>
                </a:solidFill>
                <a:round/>
                <a:headEnd/>
                <a:tailEnd/>
              </a:ln>
              <a:effectLst/>
            </p:spPr>
            <p:txBody>
              <a:bodyPr wrap="none" anchor="ctr"/>
              <a:lstStyle/>
              <a:p>
                <a:endParaRPr lang="id-ID"/>
              </a:p>
            </p:txBody>
          </p:sp>
          <p:sp>
            <p:nvSpPr>
              <p:cNvPr id="4106" name="Line 10"/>
              <p:cNvSpPr>
                <a:spLocks noChangeShapeType="1"/>
              </p:cNvSpPr>
              <p:nvPr userDrawn="1"/>
            </p:nvSpPr>
            <p:spPr bwMode="auto">
              <a:xfrm>
                <a:off x="0" y="4158"/>
                <a:ext cx="624" cy="0"/>
              </a:xfrm>
              <a:prstGeom prst="line">
                <a:avLst/>
              </a:prstGeom>
              <a:noFill/>
              <a:ln w="19050">
                <a:solidFill>
                  <a:schemeClr val="bg2"/>
                </a:solidFill>
                <a:round/>
                <a:headEnd/>
                <a:tailEnd/>
              </a:ln>
              <a:effectLst/>
            </p:spPr>
            <p:txBody>
              <a:bodyPr wrap="none" anchor="ctr"/>
              <a:lstStyle/>
              <a:p>
                <a:endParaRPr lang="id-ID"/>
              </a:p>
            </p:txBody>
          </p:sp>
          <p:sp>
            <p:nvSpPr>
              <p:cNvPr id="4107" name="Line 11"/>
              <p:cNvSpPr>
                <a:spLocks noChangeShapeType="1"/>
              </p:cNvSpPr>
              <p:nvPr userDrawn="1"/>
            </p:nvSpPr>
            <p:spPr bwMode="auto">
              <a:xfrm>
                <a:off x="0" y="3666"/>
                <a:ext cx="624" cy="0"/>
              </a:xfrm>
              <a:prstGeom prst="line">
                <a:avLst/>
              </a:prstGeom>
              <a:noFill/>
              <a:ln w="9525">
                <a:solidFill>
                  <a:schemeClr val="bg2"/>
                </a:solidFill>
                <a:round/>
                <a:headEnd/>
                <a:tailEnd/>
              </a:ln>
              <a:effectLst/>
            </p:spPr>
            <p:txBody>
              <a:bodyPr wrap="none" anchor="ctr"/>
              <a:lstStyle/>
              <a:p>
                <a:endParaRPr lang="id-ID"/>
              </a:p>
            </p:txBody>
          </p:sp>
          <p:sp>
            <p:nvSpPr>
              <p:cNvPr id="4108" name="Line 12"/>
              <p:cNvSpPr>
                <a:spLocks noChangeShapeType="1"/>
              </p:cNvSpPr>
              <p:nvPr userDrawn="1"/>
            </p:nvSpPr>
            <p:spPr bwMode="auto">
              <a:xfrm>
                <a:off x="0" y="3639"/>
                <a:ext cx="624" cy="0"/>
              </a:xfrm>
              <a:prstGeom prst="line">
                <a:avLst/>
              </a:prstGeom>
              <a:noFill/>
              <a:ln w="38100">
                <a:solidFill>
                  <a:schemeClr val="bg2"/>
                </a:solidFill>
                <a:round/>
                <a:headEnd/>
                <a:tailEnd/>
              </a:ln>
              <a:effectLst/>
            </p:spPr>
            <p:txBody>
              <a:bodyPr wrap="none" anchor="ctr"/>
              <a:lstStyle/>
              <a:p>
                <a:endParaRPr lang="id-ID"/>
              </a:p>
            </p:txBody>
          </p:sp>
          <p:sp>
            <p:nvSpPr>
              <p:cNvPr id="4109" name="Line 13"/>
              <p:cNvSpPr>
                <a:spLocks noChangeShapeType="1"/>
              </p:cNvSpPr>
              <p:nvPr userDrawn="1"/>
            </p:nvSpPr>
            <p:spPr bwMode="auto">
              <a:xfrm>
                <a:off x="0" y="4020"/>
                <a:ext cx="624" cy="0"/>
              </a:xfrm>
              <a:prstGeom prst="line">
                <a:avLst/>
              </a:prstGeom>
              <a:noFill/>
              <a:ln w="19050">
                <a:solidFill>
                  <a:schemeClr val="bg2"/>
                </a:solidFill>
                <a:round/>
                <a:headEnd/>
                <a:tailEnd/>
              </a:ln>
              <a:effectLst/>
            </p:spPr>
            <p:txBody>
              <a:bodyPr wrap="none" anchor="ctr"/>
              <a:lstStyle/>
              <a:p>
                <a:endParaRPr lang="id-ID"/>
              </a:p>
            </p:txBody>
          </p:sp>
          <p:sp>
            <p:nvSpPr>
              <p:cNvPr id="4110" name="Line 14"/>
              <p:cNvSpPr>
                <a:spLocks noChangeShapeType="1"/>
              </p:cNvSpPr>
              <p:nvPr userDrawn="1"/>
            </p:nvSpPr>
            <p:spPr bwMode="auto">
              <a:xfrm>
                <a:off x="0" y="3894"/>
                <a:ext cx="624" cy="0"/>
              </a:xfrm>
              <a:prstGeom prst="line">
                <a:avLst/>
              </a:prstGeom>
              <a:noFill/>
              <a:ln w="28575">
                <a:solidFill>
                  <a:schemeClr val="bg2"/>
                </a:solidFill>
                <a:round/>
                <a:headEnd/>
                <a:tailEnd/>
              </a:ln>
              <a:effectLst/>
            </p:spPr>
            <p:txBody>
              <a:bodyPr wrap="none" anchor="ctr"/>
              <a:lstStyle/>
              <a:p>
                <a:endParaRPr lang="id-ID"/>
              </a:p>
            </p:txBody>
          </p:sp>
          <p:sp>
            <p:nvSpPr>
              <p:cNvPr id="4111" name="Line 15"/>
              <p:cNvSpPr>
                <a:spLocks noChangeShapeType="1"/>
              </p:cNvSpPr>
              <p:nvPr userDrawn="1"/>
            </p:nvSpPr>
            <p:spPr bwMode="auto">
              <a:xfrm>
                <a:off x="0" y="3813"/>
                <a:ext cx="624" cy="0"/>
              </a:xfrm>
              <a:prstGeom prst="line">
                <a:avLst/>
              </a:prstGeom>
              <a:noFill/>
              <a:ln w="12700">
                <a:solidFill>
                  <a:schemeClr val="bg2"/>
                </a:solidFill>
                <a:round/>
                <a:headEnd/>
                <a:tailEnd/>
              </a:ln>
              <a:effectLst/>
            </p:spPr>
            <p:txBody>
              <a:bodyPr wrap="none" anchor="ctr"/>
              <a:lstStyle/>
              <a:p>
                <a:endParaRPr lang="id-ID"/>
              </a:p>
            </p:txBody>
          </p:sp>
          <p:sp>
            <p:nvSpPr>
              <p:cNvPr id="4112" name="Line 16"/>
              <p:cNvSpPr>
                <a:spLocks noChangeShapeType="1"/>
              </p:cNvSpPr>
              <p:nvPr userDrawn="1"/>
            </p:nvSpPr>
            <p:spPr bwMode="auto">
              <a:xfrm>
                <a:off x="0" y="3999"/>
                <a:ext cx="624" cy="0"/>
              </a:xfrm>
              <a:prstGeom prst="line">
                <a:avLst/>
              </a:prstGeom>
              <a:noFill/>
              <a:ln w="9525">
                <a:solidFill>
                  <a:schemeClr val="bg2"/>
                </a:solidFill>
                <a:round/>
                <a:headEnd/>
                <a:tailEnd/>
              </a:ln>
              <a:effectLst/>
            </p:spPr>
            <p:txBody>
              <a:bodyPr wrap="none" anchor="ctr"/>
              <a:lstStyle/>
              <a:p>
                <a:endParaRPr lang="id-ID"/>
              </a:p>
            </p:txBody>
          </p:sp>
          <p:sp>
            <p:nvSpPr>
              <p:cNvPr id="4113" name="Line 17"/>
              <p:cNvSpPr>
                <a:spLocks noChangeShapeType="1"/>
              </p:cNvSpPr>
              <p:nvPr userDrawn="1"/>
            </p:nvSpPr>
            <p:spPr bwMode="auto">
              <a:xfrm>
                <a:off x="0" y="3687"/>
                <a:ext cx="624" cy="0"/>
              </a:xfrm>
              <a:prstGeom prst="line">
                <a:avLst/>
              </a:prstGeom>
              <a:noFill/>
              <a:ln w="12700">
                <a:solidFill>
                  <a:schemeClr val="bg2"/>
                </a:solidFill>
                <a:round/>
                <a:headEnd/>
                <a:tailEnd/>
              </a:ln>
              <a:effectLst/>
            </p:spPr>
            <p:txBody>
              <a:bodyPr wrap="none" anchor="ctr"/>
              <a:lstStyle/>
              <a:p>
                <a:endParaRPr lang="id-ID"/>
              </a:p>
            </p:txBody>
          </p:sp>
          <p:sp>
            <p:nvSpPr>
              <p:cNvPr id="4114" name="Line 18"/>
              <p:cNvSpPr>
                <a:spLocks noChangeShapeType="1"/>
              </p:cNvSpPr>
              <p:nvPr userDrawn="1"/>
            </p:nvSpPr>
            <p:spPr bwMode="auto">
              <a:xfrm>
                <a:off x="0" y="3741"/>
                <a:ext cx="624" cy="0"/>
              </a:xfrm>
              <a:prstGeom prst="line">
                <a:avLst/>
              </a:prstGeom>
              <a:noFill/>
              <a:ln w="12700">
                <a:solidFill>
                  <a:schemeClr val="bg2"/>
                </a:solidFill>
                <a:round/>
                <a:headEnd/>
                <a:tailEnd/>
              </a:ln>
              <a:effectLst/>
            </p:spPr>
            <p:txBody>
              <a:bodyPr wrap="none" anchor="ctr"/>
              <a:lstStyle/>
              <a:p>
                <a:endParaRPr lang="id-ID"/>
              </a:p>
            </p:txBody>
          </p:sp>
          <p:sp>
            <p:nvSpPr>
              <p:cNvPr id="4115" name="Line 19"/>
              <p:cNvSpPr>
                <a:spLocks noChangeShapeType="1"/>
              </p:cNvSpPr>
              <p:nvPr userDrawn="1"/>
            </p:nvSpPr>
            <p:spPr bwMode="auto">
              <a:xfrm>
                <a:off x="0" y="3939"/>
                <a:ext cx="624" cy="0"/>
              </a:xfrm>
              <a:prstGeom prst="line">
                <a:avLst/>
              </a:prstGeom>
              <a:noFill/>
              <a:ln w="19050">
                <a:solidFill>
                  <a:schemeClr val="bg2"/>
                </a:solidFill>
                <a:round/>
                <a:headEnd/>
                <a:tailEnd/>
              </a:ln>
              <a:effectLst/>
            </p:spPr>
            <p:txBody>
              <a:bodyPr wrap="none" anchor="ctr"/>
              <a:lstStyle/>
              <a:p>
                <a:endParaRPr lang="id-ID"/>
              </a:p>
            </p:txBody>
          </p:sp>
          <p:sp>
            <p:nvSpPr>
              <p:cNvPr id="4116" name="Line 20"/>
              <p:cNvSpPr>
                <a:spLocks noChangeShapeType="1"/>
              </p:cNvSpPr>
              <p:nvPr userDrawn="1"/>
            </p:nvSpPr>
            <p:spPr bwMode="auto">
              <a:xfrm>
                <a:off x="0" y="3918"/>
                <a:ext cx="624" cy="0"/>
              </a:xfrm>
              <a:prstGeom prst="line">
                <a:avLst/>
              </a:prstGeom>
              <a:noFill/>
              <a:ln w="9525">
                <a:solidFill>
                  <a:schemeClr val="bg2"/>
                </a:solidFill>
                <a:round/>
                <a:headEnd/>
                <a:tailEnd/>
              </a:ln>
              <a:effectLst/>
            </p:spPr>
            <p:txBody>
              <a:bodyPr wrap="none" anchor="ctr"/>
              <a:lstStyle/>
              <a:p>
                <a:endParaRPr lang="id-ID"/>
              </a:p>
            </p:txBody>
          </p:sp>
          <p:sp>
            <p:nvSpPr>
              <p:cNvPr id="4117" name="Line 21"/>
              <p:cNvSpPr>
                <a:spLocks noChangeShapeType="1"/>
              </p:cNvSpPr>
              <p:nvPr userDrawn="1"/>
            </p:nvSpPr>
            <p:spPr bwMode="auto">
              <a:xfrm>
                <a:off x="0" y="3510"/>
                <a:ext cx="624" cy="0"/>
              </a:xfrm>
              <a:prstGeom prst="line">
                <a:avLst/>
              </a:prstGeom>
              <a:noFill/>
              <a:ln w="9525">
                <a:solidFill>
                  <a:schemeClr val="bg2"/>
                </a:solidFill>
                <a:round/>
                <a:headEnd/>
                <a:tailEnd/>
              </a:ln>
              <a:effectLst/>
            </p:spPr>
            <p:txBody>
              <a:bodyPr wrap="none" anchor="ctr"/>
              <a:lstStyle/>
              <a:p>
                <a:endParaRPr lang="id-ID"/>
              </a:p>
            </p:txBody>
          </p:sp>
          <p:sp>
            <p:nvSpPr>
              <p:cNvPr id="4118" name="Line 22"/>
              <p:cNvSpPr>
                <a:spLocks noChangeShapeType="1"/>
              </p:cNvSpPr>
              <p:nvPr userDrawn="1"/>
            </p:nvSpPr>
            <p:spPr bwMode="auto">
              <a:xfrm>
                <a:off x="0" y="3546"/>
                <a:ext cx="624" cy="0"/>
              </a:xfrm>
              <a:prstGeom prst="line">
                <a:avLst/>
              </a:prstGeom>
              <a:noFill/>
              <a:ln w="38100">
                <a:solidFill>
                  <a:schemeClr val="bg2"/>
                </a:solidFill>
                <a:round/>
                <a:headEnd/>
                <a:tailEnd/>
              </a:ln>
              <a:effectLst/>
            </p:spPr>
            <p:txBody>
              <a:bodyPr wrap="none" anchor="ctr"/>
              <a:lstStyle/>
              <a:p>
                <a:endParaRPr lang="id-ID"/>
              </a:p>
            </p:txBody>
          </p:sp>
          <p:sp>
            <p:nvSpPr>
              <p:cNvPr id="4119" name="Line 23"/>
              <p:cNvSpPr>
                <a:spLocks noChangeShapeType="1"/>
              </p:cNvSpPr>
              <p:nvPr userDrawn="1"/>
            </p:nvSpPr>
            <p:spPr bwMode="auto">
              <a:xfrm>
                <a:off x="0" y="3579"/>
                <a:ext cx="624" cy="0"/>
              </a:xfrm>
              <a:prstGeom prst="line">
                <a:avLst/>
              </a:prstGeom>
              <a:noFill/>
              <a:ln w="19050">
                <a:solidFill>
                  <a:schemeClr val="bg2"/>
                </a:solidFill>
                <a:round/>
                <a:headEnd/>
                <a:tailEnd/>
              </a:ln>
              <a:effectLst/>
            </p:spPr>
            <p:txBody>
              <a:bodyPr wrap="none" anchor="ctr"/>
              <a:lstStyle/>
              <a:p>
                <a:endParaRPr lang="id-ID"/>
              </a:p>
            </p:txBody>
          </p:sp>
          <p:sp>
            <p:nvSpPr>
              <p:cNvPr id="4120" name="Line 24"/>
              <p:cNvSpPr>
                <a:spLocks noChangeShapeType="1"/>
              </p:cNvSpPr>
              <p:nvPr userDrawn="1"/>
            </p:nvSpPr>
            <p:spPr bwMode="auto">
              <a:xfrm>
                <a:off x="0" y="3420"/>
                <a:ext cx="624" cy="0"/>
              </a:xfrm>
              <a:prstGeom prst="line">
                <a:avLst/>
              </a:prstGeom>
              <a:noFill/>
              <a:ln w="28575">
                <a:solidFill>
                  <a:schemeClr val="bg2"/>
                </a:solidFill>
                <a:round/>
                <a:headEnd/>
                <a:tailEnd/>
              </a:ln>
              <a:effectLst/>
            </p:spPr>
            <p:txBody>
              <a:bodyPr wrap="none" anchor="ctr"/>
              <a:lstStyle/>
              <a:p>
                <a:endParaRPr lang="id-ID"/>
              </a:p>
            </p:txBody>
          </p:sp>
          <p:sp>
            <p:nvSpPr>
              <p:cNvPr id="4121" name="Line 25"/>
              <p:cNvSpPr>
                <a:spLocks noChangeShapeType="1"/>
              </p:cNvSpPr>
              <p:nvPr userDrawn="1"/>
            </p:nvSpPr>
            <p:spPr bwMode="auto">
              <a:xfrm>
                <a:off x="0" y="3372"/>
                <a:ext cx="624" cy="0"/>
              </a:xfrm>
              <a:prstGeom prst="line">
                <a:avLst/>
              </a:prstGeom>
              <a:noFill/>
              <a:ln w="12700">
                <a:solidFill>
                  <a:schemeClr val="bg2"/>
                </a:solidFill>
                <a:round/>
                <a:headEnd/>
                <a:tailEnd/>
              </a:ln>
              <a:effectLst/>
            </p:spPr>
            <p:txBody>
              <a:bodyPr wrap="none" anchor="ctr"/>
              <a:lstStyle/>
              <a:p>
                <a:endParaRPr lang="id-ID"/>
              </a:p>
            </p:txBody>
          </p:sp>
          <p:sp>
            <p:nvSpPr>
              <p:cNvPr id="4122" name="Line 26"/>
              <p:cNvSpPr>
                <a:spLocks noChangeShapeType="1"/>
              </p:cNvSpPr>
              <p:nvPr userDrawn="1"/>
            </p:nvSpPr>
            <p:spPr bwMode="auto">
              <a:xfrm>
                <a:off x="0" y="3465"/>
                <a:ext cx="624" cy="0"/>
              </a:xfrm>
              <a:prstGeom prst="line">
                <a:avLst/>
              </a:prstGeom>
              <a:noFill/>
              <a:ln w="19050">
                <a:solidFill>
                  <a:schemeClr val="bg2"/>
                </a:solidFill>
                <a:round/>
                <a:headEnd/>
                <a:tailEnd/>
              </a:ln>
              <a:effectLst/>
            </p:spPr>
            <p:txBody>
              <a:bodyPr wrap="none" anchor="ctr"/>
              <a:lstStyle/>
              <a:p>
                <a:endParaRPr lang="id-ID"/>
              </a:p>
            </p:txBody>
          </p:sp>
          <p:sp>
            <p:nvSpPr>
              <p:cNvPr id="4123" name="Line 27"/>
              <p:cNvSpPr>
                <a:spLocks noChangeShapeType="1"/>
              </p:cNvSpPr>
              <p:nvPr userDrawn="1"/>
            </p:nvSpPr>
            <p:spPr bwMode="auto">
              <a:xfrm>
                <a:off x="0" y="2973"/>
                <a:ext cx="624" cy="0"/>
              </a:xfrm>
              <a:prstGeom prst="line">
                <a:avLst/>
              </a:prstGeom>
              <a:noFill/>
              <a:ln w="9525">
                <a:solidFill>
                  <a:schemeClr val="bg2"/>
                </a:solidFill>
                <a:round/>
                <a:headEnd/>
                <a:tailEnd/>
              </a:ln>
              <a:effectLst/>
            </p:spPr>
            <p:txBody>
              <a:bodyPr wrap="none" anchor="ctr"/>
              <a:lstStyle/>
              <a:p>
                <a:endParaRPr lang="id-ID"/>
              </a:p>
            </p:txBody>
          </p:sp>
          <p:sp>
            <p:nvSpPr>
              <p:cNvPr id="4124" name="Line 28"/>
              <p:cNvSpPr>
                <a:spLocks noChangeShapeType="1"/>
              </p:cNvSpPr>
              <p:nvPr userDrawn="1"/>
            </p:nvSpPr>
            <p:spPr bwMode="auto">
              <a:xfrm>
                <a:off x="0" y="2946"/>
                <a:ext cx="624" cy="0"/>
              </a:xfrm>
              <a:prstGeom prst="line">
                <a:avLst/>
              </a:prstGeom>
              <a:noFill/>
              <a:ln w="38100">
                <a:solidFill>
                  <a:schemeClr val="bg2"/>
                </a:solidFill>
                <a:round/>
                <a:headEnd/>
                <a:tailEnd/>
              </a:ln>
              <a:effectLst/>
            </p:spPr>
            <p:txBody>
              <a:bodyPr wrap="none" anchor="ctr"/>
              <a:lstStyle/>
              <a:p>
                <a:endParaRPr lang="id-ID"/>
              </a:p>
            </p:txBody>
          </p:sp>
          <p:sp>
            <p:nvSpPr>
              <p:cNvPr id="4125" name="Line 29"/>
              <p:cNvSpPr>
                <a:spLocks noChangeShapeType="1"/>
              </p:cNvSpPr>
              <p:nvPr userDrawn="1"/>
            </p:nvSpPr>
            <p:spPr bwMode="auto">
              <a:xfrm>
                <a:off x="0" y="3327"/>
                <a:ext cx="624" cy="0"/>
              </a:xfrm>
              <a:prstGeom prst="line">
                <a:avLst/>
              </a:prstGeom>
              <a:noFill/>
              <a:ln w="19050">
                <a:solidFill>
                  <a:schemeClr val="bg2"/>
                </a:solidFill>
                <a:round/>
                <a:headEnd/>
                <a:tailEnd/>
              </a:ln>
              <a:effectLst/>
            </p:spPr>
            <p:txBody>
              <a:bodyPr wrap="none" anchor="ctr"/>
              <a:lstStyle/>
              <a:p>
                <a:endParaRPr lang="id-ID"/>
              </a:p>
            </p:txBody>
          </p:sp>
          <p:sp>
            <p:nvSpPr>
              <p:cNvPr id="4126" name="Line 30"/>
              <p:cNvSpPr>
                <a:spLocks noChangeShapeType="1"/>
              </p:cNvSpPr>
              <p:nvPr userDrawn="1"/>
            </p:nvSpPr>
            <p:spPr bwMode="auto">
              <a:xfrm>
                <a:off x="0" y="3201"/>
                <a:ext cx="624" cy="0"/>
              </a:xfrm>
              <a:prstGeom prst="line">
                <a:avLst/>
              </a:prstGeom>
              <a:noFill/>
              <a:ln w="28575">
                <a:solidFill>
                  <a:schemeClr val="bg2"/>
                </a:solidFill>
                <a:round/>
                <a:headEnd/>
                <a:tailEnd/>
              </a:ln>
              <a:effectLst/>
            </p:spPr>
            <p:txBody>
              <a:bodyPr wrap="none" anchor="ctr"/>
              <a:lstStyle/>
              <a:p>
                <a:endParaRPr lang="id-ID"/>
              </a:p>
            </p:txBody>
          </p:sp>
          <p:sp>
            <p:nvSpPr>
              <p:cNvPr id="4127" name="Line 31"/>
              <p:cNvSpPr>
                <a:spLocks noChangeShapeType="1"/>
              </p:cNvSpPr>
              <p:nvPr userDrawn="1"/>
            </p:nvSpPr>
            <p:spPr bwMode="auto">
              <a:xfrm>
                <a:off x="0" y="3120"/>
                <a:ext cx="624" cy="0"/>
              </a:xfrm>
              <a:prstGeom prst="line">
                <a:avLst/>
              </a:prstGeom>
              <a:noFill/>
              <a:ln w="12700">
                <a:solidFill>
                  <a:schemeClr val="bg2"/>
                </a:solidFill>
                <a:round/>
                <a:headEnd/>
                <a:tailEnd/>
              </a:ln>
              <a:effectLst/>
            </p:spPr>
            <p:txBody>
              <a:bodyPr wrap="none" anchor="ctr"/>
              <a:lstStyle/>
              <a:p>
                <a:endParaRPr lang="id-ID"/>
              </a:p>
            </p:txBody>
          </p:sp>
          <p:sp>
            <p:nvSpPr>
              <p:cNvPr id="4128" name="Line 32"/>
              <p:cNvSpPr>
                <a:spLocks noChangeShapeType="1"/>
              </p:cNvSpPr>
              <p:nvPr userDrawn="1"/>
            </p:nvSpPr>
            <p:spPr bwMode="auto">
              <a:xfrm>
                <a:off x="0" y="3306"/>
                <a:ext cx="624" cy="0"/>
              </a:xfrm>
              <a:prstGeom prst="line">
                <a:avLst/>
              </a:prstGeom>
              <a:noFill/>
              <a:ln w="9525">
                <a:solidFill>
                  <a:schemeClr val="bg2"/>
                </a:solidFill>
                <a:round/>
                <a:headEnd/>
                <a:tailEnd/>
              </a:ln>
              <a:effectLst/>
            </p:spPr>
            <p:txBody>
              <a:bodyPr wrap="none" anchor="ctr"/>
              <a:lstStyle/>
              <a:p>
                <a:endParaRPr lang="id-ID"/>
              </a:p>
            </p:txBody>
          </p:sp>
          <p:sp>
            <p:nvSpPr>
              <p:cNvPr id="4129" name="Line 33"/>
              <p:cNvSpPr>
                <a:spLocks noChangeShapeType="1"/>
              </p:cNvSpPr>
              <p:nvPr userDrawn="1"/>
            </p:nvSpPr>
            <p:spPr bwMode="auto">
              <a:xfrm>
                <a:off x="0" y="2994"/>
                <a:ext cx="624" cy="0"/>
              </a:xfrm>
              <a:prstGeom prst="line">
                <a:avLst/>
              </a:prstGeom>
              <a:noFill/>
              <a:ln w="12700">
                <a:solidFill>
                  <a:schemeClr val="bg2"/>
                </a:solidFill>
                <a:round/>
                <a:headEnd/>
                <a:tailEnd/>
              </a:ln>
              <a:effectLst/>
            </p:spPr>
            <p:txBody>
              <a:bodyPr wrap="none" anchor="ctr"/>
              <a:lstStyle/>
              <a:p>
                <a:endParaRPr lang="id-ID"/>
              </a:p>
            </p:txBody>
          </p:sp>
          <p:sp>
            <p:nvSpPr>
              <p:cNvPr id="4130" name="Line 34"/>
              <p:cNvSpPr>
                <a:spLocks noChangeShapeType="1"/>
              </p:cNvSpPr>
              <p:nvPr userDrawn="1"/>
            </p:nvSpPr>
            <p:spPr bwMode="auto">
              <a:xfrm>
                <a:off x="0" y="3048"/>
                <a:ext cx="624" cy="0"/>
              </a:xfrm>
              <a:prstGeom prst="line">
                <a:avLst/>
              </a:prstGeom>
              <a:noFill/>
              <a:ln w="12700">
                <a:solidFill>
                  <a:schemeClr val="bg2"/>
                </a:solidFill>
                <a:round/>
                <a:headEnd/>
                <a:tailEnd/>
              </a:ln>
              <a:effectLst/>
            </p:spPr>
            <p:txBody>
              <a:bodyPr wrap="none" anchor="ctr"/>
              <a:lstStyle/>
              <a:p>
                <a:endParaRPr lang="id-ID"/>
              </a:p>
            </p:txBody>
          </p:sp>
          <p:sp>
            <p:nvSpPr>
              <p:cNvPr id="4131" name="Line 35"/>
              <p:cNvSpPr>
                <a:spLocks noChangeShapeType="1"/>
              </p:cNvSpPr>
              <p:nvPr userDrawn="1"/>
            </p:nvSpPr>
            <p:spPr bwMode="auto">
              <a:xfrm>
                <a:off x="0" y="3246"/>
                <a:ext cx="624" cy="0"/>
              </a:xfrm>
              <a:prstGeom prst="line">
                <a:avLst/>
              </a:prstGeom>
              <a:noFill/>
              <a:ln w="19050">
                <a:solidFill>
                  <a:schemeClr val="bg2"/>
                </a:solidFill>
                <a:round/>
                <a:headEnd/>
                <a:tailEnd/>
              </a:ln>
              <a:effectLst/>
            </p:spPr>
            <p:txBody>
              <a:bodyPr wrap="none" anchor="ctr"/>
              <a:lstStyle/>
              <a:p>
                <a:endParaRPr lang="id-ID"/>
              </a:p>
            </p:txBody>
          </p:sp>
          <p:sp>
            <p:nvSpPr>
              <p:cNvPr id="4132" name="Line 36"/>
              <p:cNvSpPr>
                <a:spLocks noChangeShapeType="1"/>
              </p:cNvSpPr>
              <p:nvPr userDrawn="1"/>
            </p:nvSpPr>
            <p:spPr bwMode="auto">
              <a:xfrm>
                <a:off x="0" y="3225"/>
                <a:ext cx="624" cy="0"/>
              </a:xfrm>
              <a:prstGeom prst="line">
                <a:avLst/>
              </a:prstGeom>
              <a:noFill/>
              <a:ln w="9525">
                <a:solidFill>
                  <a:schemeClr val="bg2"/>
                </a:solidFill>
                <a:round/>
                <a:headEnd/>
                <a:tailEnd/>
              </a:ln>
              <a:effectLst/>
            </p:spPr>
            <p:txBody>
              <a:bodyPr wrap="none" anchor="ctr"/>
              <a:lstStyle/>
              <a:p>
                <a:endParaRPr lang="id-ID"/>
              </a:p>
            </p:txBody>
          </p:sp>
          <p:sp>
            <p:nvSpPr>
              <p:cNvPr id="4133" name="Line 37"/>
              <p:cNvSpPr>
                <a:spLocks noChangeShapeType="1"/>
              </p:cNvSpPr>
              <p:nvPr userDrawn="1"/>
            </p:nvSpPr>
            <p:spPr bwMode="auto">
              <a:xfrm>
                <a:off x="0" y="2831"/>
                <a:ext cx="624" cy="0"/>
              </a:xfrm>
              <a:prstGeom prst="line">
                <a:avLst/>
              </a:prstGeom>
              <a:noFill/>
              <a:ln w="28575">
                <a:solidFill>
                  <a:schemeClr val="bg2"/>
                </a:solidFill>
                <a:round/>
                <a:headEnd/>
                <a:tailEnd/>
              </a:ln>
              <a:effectLst/>
            </p:spPr>
            <p:txBody>
              <a:bodyPr wrap="none" anchor="ctr"/>
              <a:lstStyle/>
              <a:p>
                <a:endParaRPr lang="id-ID"/>
              </a:p>
            </p:txBody>
          </p:sp>
          <p:sp>
            <p:nvSpPr>
              <p:cNvPr id="4134" name="Line 38"/>
              <p:cNvSpPr>
                <a:spLocks noChangeShapeType="1"/>
              </p:cNvSpPr>
              <p:nvPr userDrawn="1"/>
            </p:nvSpPr>
            <p:spPr bwMode="auto">
              <a:xfrm>
                <a:off x="0" y="2750"/>
                <a:ext cx="624" cy="0"/>
              </a:xfrm>
              <a:prstGeom prst="line">
                <a:avLst/>
              </a:prstGeom>
              <a:noFill/>
              <a:ln w="12700">
                <a:solidFill>
                  <a:schemeClr val="bg2"/>
                </a:solidFill>
                <a:round/>
                <a:headEnd/>
                <a:tailEnd/>
              </a:ln>
              <a:effectLst/>
            </p:spPr>
            <p:txBody>
              <a:bodyPr wrap="none" anchor="ctr"/>
              <a:lstStyle/>
              <a:p>
                <a:endParaRPr lang="id-ID"/>
              </a:p>
            </p:txBody>
          </p:sp>
          <p:sp>
            <p:nvSpPr>
              <p:cNvPr id="4135" name="Line 39"/>
              <p:cNvSpPr>
                <a:spLocks noChangeShapeType="1"/>
              </p:cNvSpPr>
              <p:nvPr userDrawn="1"/>
            </p:nvSpPr>
            <p:spPr bwMode="auto">
              <a:xfrm>
                <a:off x="0" y="2678"/>
                <a:ext cx="624" cy="0"/>
              </a:xfrm>
              <a:prstGeom prst="line">
                <a:avLst/>
              </a:prstGeom>
              <a:noFill/>
              <a:ln w="12700">
                <a:solidFill>
                  <a:schemeClr val="bg2"/>
                </a:solidFill>
                <a:round/>
                <a:headEnd/>
                <a:tailEnd/>
              </a:ln>
              <a:effectLst/>
            </p:spPr>
            <p:txBody>
              <a:bodyPr wrap="none" anchor="ctr"/>
              <a:lstStyle/>
              <a:p>
                <a:endParaRPr lang="id-ID"/>
              </a:p>
            </p:txBody>
          </p:sp>
          <p:sp>
            <p:nvSpPr>
              <p:cNvPr id="4136" name="Line 40"/>
              <p:cNvSpPr>
                <a:spLocks noChangeShapeType="1"/>
              </p:cNvSpPr>
              <p:nvPr userDrawn="1"/>
            </p:nvSpPr>
            <p:spPr bwMode="auto">
              <a:xfrm>
                <a:off x="0" y="2876"/>
                <a:ext cx="624" cy="0"/>
              </a:xfrm>
              <a:prstGeom prst="line">
                <a:avLst/>
              </a:prstGeom>
              <a:noFill/>
              <a:ln w="19050">
                <a:solidFill>
                  <a:schemeClr val="bg2"/>
                </a:solidFill>
                <a:round/>
                <a:headEnd/>
                <a:tailEnd/>
              </a:ln>
              <a:effectLst/>
            </p:spPr>
            <p:txBody>
              <a:bodyPr wrap="none" anchor="ctr"/>
              <a:lstStyle/>
              <a:p>
                <a:endParaRPr lang="id-ID"/>
              </a:p>
            </p:txBody>
          </p:sp>
          <p:sp>
            <p:nvSpPr>
              <p:cNvPr id="4137" name="Line 41"/>
              <p:cNvSpPr>
                <a:spLocks noChangeShapeType="1"/>
              </p:cNvSpPr>
              <p:nvPr userDrawn="1"/>
            </p:nvSpPr>
            <p:spPr bwMode="auto">
              <a:xfrm>
                <a:off x="0" y="2855"/>
                <a:ext cx="624" cy="0"/>
              </a:xfrm>
              <a:prstGeom prst="line">
                <a:avLst/>
              </a:prstGeom>
              <a:noFill/>
              <a:ln w="9525">
                <a:solidFill>
                  <a:schemeClr val="bg2"/>
                </a:solidFill>
                <a:round/>
                <a:headEnd/>
                <a:tailEnd/>
              </a:ln>
              <a:effectLst/>
            </p:spPr>
            <p:txBody>
              <a:bodyPr wrap="none" anchor="ctr"/>
              <a:lstStyle/>
              <a:p>
                <a:endParaRPr lang="id-ID"/>
              </a:p>
            </p:txBody>
          </p:sp>
          <p:sp>
            <p:nvSpPr>
              <p:cNvPr id="4138" name="Line 42"/>
              <p:cNvSpPr>
                <a:spLocks noChangeShapeType="1"/>
              </p:cNvSpPr>
              <p:nvPr userDrawn="1"/>
            </p:nvSpPr>
            <p:spPr bwMode="auto">
              <a:xfrm>
                <a:off x="0" y="2554"/>
                <a:ext cx="624" cy="0"/>
              </a:xfrm>
              <a:prstGeom prst="line">
                <a:avLst/>
              </a:prstGeom>
              <a:noFill/>
              <a:ln w="9525">
                <a:solidFill>
                  <a:schemeClr val="bg2"/>
                </a:solidFill>
                <a:round/>
                <a:headEnd/>
                <a:tailEnd/>
              </a:ln>
              <a:effectLst/>
            </p:spPr>
            <p:txBody>
              <a:bodyPr wrap="none" anchor="ctr"/>
              <a:lstStyle/>
              <a:p>
                <a:endParaRPr lang="id-ID"/>
              </a:p>
            </p:txBody>
          </p:sp>
          <p:sp>
            <p:nvSpPr>
              <p:cNvPr id="4139" name="Line 43"/>
              <p:cNvSpPr>
                <a:spLocks noChangeShapeType="1"/>
              </p:cNvSpPr>
              <p:nvPr userDrawn="1"/>
            </p:nvSpPr>
            <p:spPr bwMode="auto">
              <a:xfrm>
                <a:off x="0" y="2590"/>
                <a:ext cx="624" cy="0"/>
              </a:xfrm>
              <a:prstGeom prst="line">
                <a:avLst/>
              </a:prstGeom>
              <a:noFill/>
              <a:ln w="38100">
                <a:solidFill>
                  <a:schemeClr val="bg2"/>
                </a:solidFill>
                <a:round/>
                <a:headEnd/>
                <a:tailEnd/>
              </a:ln>
              <a:effectLst/>
            </p:spPr>
            <p:txBody>
              <a:bodyPr wrap="none" anchor="ctr"/>
              <a:lstStyle/>
              <a:p>
                <a:endParaRPr lang="id-ID"/>
              </a:p>
            </p:txBody>
          </p:sp>
          <p:sp>
            <p:nvSpPr>
              <p:cNvPr id="4140" name="Line 44"/>
              <p:cNvSpPr>
                <a:spLocks noChangeShapeType="1"/>
              </p:cNvSpPr>
              <p:nvPr userDrawn="1"/>
            </p:nvSpPr>
            <p:spPr bwMode="auto">
              <a:xfrm>
                <a:off x="0" y="2623"/>
                <a:ext cx="624" cy="0"/>
              </a:xfrm>
              <a:prstGeom prst="line">
                <a:avLst/>
              </a:prstGeom>
              <a:noFill/>
              <a:ln w="19050">
                <a:solidFill>
                  <a:schemeClr val="bg2"/>
                </a:solidFill>
                <a:round/>
                <a:headEnd/>
                <a:tailEnd/>
              </a:ln>
              <a:effectLst/>
            </p:spPr>
            <p:txBody>
              <a:bodyPr wrap="none" anchor="ctr"/>
              <a:lstStyle/>
              <a:p>
                <a:endParaRPr lang="id-ID"/>
              </a:p>
            </p:txBody>
          </p:sp>
          <p:sp>
            <p:nvSpPr>
              <p:cNvPr id="4141" name="Line 45"/>
              <p:cNvSpPr>
                <a:spLocks noChangeShapeType="1"/>
              </p:cNvSpPr>
              <p:nvPr userDrawn="1"/>
            </p:nvSpPr>
            <p:spPr bwMode="auto">
              <a:xfrm>
                <a:off x="0" y="2464"/>
                <a:ext cx="624" cy="0"/>
              </a:xfrm>
              <a:prstGeom prst="line">
                <a:avLst/>
              </a:prstGeom>
              <a:noFill/>
              <a:ln w="28575">
                <a:solidFill>
                  <a:schemeClr val="bg2"/>
                </a:solidFill>
                <a:round/>
                <a:headEnd/>
                <a:tailEnd/>
              </a:ln>
              <a:effectLst/>
            </p:spPr>
            <p:txBody>
              <a:bodyPr wrap="none" anchor="ctr"/>
              <a:lstStyle/>
              <a:p>
                <a:endParaRPr lang="id-ID"/>
              </a:p>
            </p:txBody>
          </p:sp>
          <p:sp>
            <p:nvSpPr>
              <p:cNvPr id="4142" name="Line 46"/>
              <p:cNvSpPr>
                <a:spLocks noChangeShapeType="1"/>
              </p:cNvSpPr>
              <p:nvPr userDrawn="1"/>
            </p:nvSpPr>
            <p:spPr bwMode="auto">
              <a:xfrm>
                <a:off x="0" y="2416"/>
                <a:ext cx="624" cy="0"/>
              </a:xfrm>
              <a:prstGeom prst="line">
                <a:avLst/>
              </a:prstGeom>
              <a:noFill/>
              <a:ln w="12700">
                <a:solidFill>
                  <a:schemeClr val="bg2"/>
                </a:solidFill>
                <a:round/>
                <a:headEnd/>
                <a:tailEnd/>
              </a:ln>
              <a:effectLst/>
            </p:spPr>
            <p:txBody>
              <a:bodyPr wrap="none" anchor="ctr"/>
              <a:lstStyle/>
              <a:p>
                <a:endParaRPr lang="id-ID"/>
              </a:p>
            </p:txBody>
          </p:sp>
          <p:sp>
            <p:nvSpPr>
              <p:cNvPr id="4143" name="Line 47"/>
              <p:cNvSpPr>
                <a:spLocks noChangeShapeType="1"/>
              </p:cNvSpPr>
              <p:nvPr userDrawn="1"/>
            </p:nvSpPr>
            <p:spPr bwMode="auto">
              <a:xfrm>
                <a:off x="0" y="2509"/>
                <a:ext cx="624" cy="0"/>
              </a:xfrm>
              <a:prstGeom prst="line">
                <a:avLst/>
              </a:prstGeom>
              <a:noFill/>
              <a:ln w="19050">
                <a:solidFill>
                  <a:schemeClr val="bg2"/>
                </a:solidFill>
                <a:round/>
                <a:headEnd/>
                <a:tailEnd/>
              </a:ln>
              <a:effectLst/>
            </p:spPr>
            <p:txBody>
              <a:bodyPr wrap="none" anchor="ctr"/>
              <a:lstStyle/>
              <a:p>
                <a:endParaRPr lang="id-ID"/>
              </a:p>
            </p:txBody>
          </p:sp>
          <p:sp>
            <p:nvSpPr>
              <p:cNvPr id="4144" name="Line 48"/>
              <p:cNvSpPr>
                <a:spLocks noChangeShapeType="1"/>
              </p:cNvSpPr>
              <p:nvPr userDrawn="1"/>
            </p:nvSpPr>
            <p:spPr bwMode="auto">
              <a:xfrm>
                <a:off x="0" y="2371"/>
                <a:ext cx="624" cy="0"/>
              </a:xfrm>
              <a:prstGeom prst="line">
                <a:avLst/>
              </a:prstGeom>
              <a:noFill/>
              <a:ln w="19050">
                <a:solidFill>
                  <a:schemeClr val="bg2"/>
                </a:solidFill>
                <a:round/>
                <a:headEnd/>
                <a:tailEnd/>
              </a:ln>
              <a:effectLst/>
            </p:spPr>
            <p:txBody>
              <a:bodyPr wrap="none" anchor="ctr"/>
              <a:lstStyle/>
              <a:p>
                <a:endParaRPr lang="id-ID"/>
              </a:p>
            </p:txBody>
          </p:sp>
          <p:sp>
            <p:nvSpPr>
              <p:cNvPr id="4145" name="Line 49"/>
              <p:cNvSpPr>
                <a:spLocks noChangeShapeType="1"/>
              </p:cNvSpPr>
              <p:nvPr userDrawn="1"/>
            </p:nvSpPr>
            <p:spPr bwMode="auto">
              <a:xfrm>
                <a:off x="0" y="2245"/>
                <a:ext cx="624" cy="0"/>
              </a:xfrm>
              <a:prstGeom prst="line">
                <a:avLst/>
              </a:prstGeom>
              <a:noFill/>
              <a:ln w="28575">
                <a:solidFill>
                  <a:schemeClr val="bg2"/>
                </a:solidFill>
                <a:round/>
                <a:headEnd/>
                <a:tailEnd/>
              </a:ln>
              <a:effectLst/>
            </p:spPr>
            <p:txBody>
              <a:bodyPr wrap="none" anchor="ctr"/>
              <a:lstStyle/>
              <a:p>
                <a:endParaRPr lang="id-ID"/>
              </a:p>
            </p:txBody>
          </p:sp>
          <p:sp>
            <p:nvSpPr>
              <p:cNvPr id="4146" name="Line 50"/>
              <p:cNvSpPr>
                <a:spLocks noChangeShapeType="1"/>
              </p:cNvSpPr>
              <p:nvPr userDrawn="1"/>
            </p:nvSpPr>
            <p:spPr bwMode="auto">
              <a:xfrm>
                <a:off x="0" y="2350"/>
                <a:ext cx="624" cy="0"/>
              </a:xfrm>
              <a:prstGeom prst="line">
                <a:avLst/>
              </a:prstGeom>
              <a:noFill/>
              <a:ln w="9525">
                <a:solidFill>
                  <a:schemeClr val="bg2"/>
                </a:solidFill>
                <a:round/>
                <a:headEnd/>
                <a:tailEnd/>
              </a:ln>
              <a:effectLst/>
            </p:spPr>
            <p:txBody>
              <a:bodyPr wrap="none" anchor="ctr"/>
              <a:lstStyle/>
              <a:p>
                <a:endParaRPr lang="id-ID"/>
              </a:p>
            </p:txBody>
          </p:sp>
          <p:sp>
            <p:nvSpPr>
              <p:cNvPr id="4147" name="Line 51"/>
              <p:cNvSpPr>
                <a:spLocks noChangeShapeType="1"/>
              </p:cNvSpPr>
              <p:nvPr userDrawn="1"/>
            </p:nvSpPr>
            <p:spPr bwMode="auto">
              <a:xfrm>
                <a:off x="0" y="2290"/>
                <a:ext cx="624" cy="0"/>
              </a:xfrm>
              <a:prstGeom prst="line">
                <a:avLst/>
              </a:prstGeom>
              <a:noFill/>
              <a:ln w="19050">
                <a:solidFill>
                  <a:schemeClr val="bg2"/>
                </a:solidFill>
                <a:round/>
                <a:headEnd/>
                <a:tailEnd/>
              </a:ln>
              <a:effectLst/>
            </p:spPr>
            <p:txBody>
              <a:bodyPr wrap="none" anchor="ctr"/>
              <a:lstStyle/>
              <a:p>
                <a:endParaRPr lang="id-ID"/>
              </a:p>
            </p:txBody>
          </p:sp>
          <p:sp>
            <p:nvSpPr>
              <p:cNvPr id="4148" name="Line 52"/>
              <p:cNvSpPr>
                <a:spLocks noChangeShapeType="1"/>
              </p:cNvSpPr>
              <p:nvPr userDrawn="1"/>
            </p:nvSpPr>
            <p:spPr bwMode="auto">
              <a:xfrm>
                <a:off x="0" y="2269"/>
                <a:ext cx="624" cy="0"/>
              </a:xfrm>
              <a:prstGeom prst="line">
                <a:avLst/>
              </a:prstGeom>
              <a:noFill/>
              <a:ln w="9525">
                <a:solidFill>
                  <a:schemeClr val="bg2"/>
                </a:solidFill>
                <a:round/>
                <a:headEnd/>
                <a:tailEnd/>
              </a:ln>
              <a:effectLst/>
            </p:spPr>
            <p:txBody>
              <a:bodyPr wrap="none" anchor="ctr"/>
              <a:lstStyle/>
              <a:p>
                <a:endParaRPr lang="id-ID"/>
              </a:p>
            </p:txBody>
          </p:sp>
          <p:sp>
            <p:nvSpPr>
              <p:cNvPr id="4149" name="Line 53"/>
              <p:cNvSpPr>
                <a:spLocks noChangeShapeType="1"/>
              </p:cNvSpPr>
              <p:nvPr userDrawn="1"/>
            </p:nvSpPr>
            <p:spPr bwMode="auto">
              <a:xfrm>
                <a:off x="0" y="2130"/>
                <a:ext cx="624" cy="0"/>
              </a:xfrm>
              <a:prstGeom prst="line">
                <a:avLst/>
              </a:prstGeom>
              <a:noFill/>
              <a:ln w="9525">
                <a:solidFill>
                  <a:schemeClr val="bg2"/>
                </a:solidFill>
                <a:round/>
                <a:headEnd/>
                <a:tailEnd/>
              </a:ln>
              <a:effectLst/>
            </p:spPr>
            <p:txBody>
              <a:bodyPr wrap="none" anchor="ctr"/>
              <a:lstStyle/>
              <a:p>
                <a:endParaRPr lang="id-ID"/>
              </a:p>
            </p:txBody>
          </p:sp>
          <p:sp>
            <p:nvSpPr>
              <p:cNvPr id="4150" name="Line 54"/>
              <p:cNvSpPr>
                <a:spLocks noChangeShapeType="1"/>
              </p:cNvSpPr>
              <p:nvPr userDrawn="1"/>
            </p:nvSpPr>
            <p:spPr bwMode="auto">
              <a:xfrm>
                <a:off x="0" y="2166"/>
                <a:ext cx="624" cy="0"/>
              </a:xfrm>
              <a:prstGeom prst="line">
                <a:avLst/>
              </a:prstGeom>
              <a:noFill/>
              <a:ln w="38100">
                <a:solidFill>
                  <a:schemeClr val="bg2"/>
                </a:solidFill>
                <a:round/>
                <a:headEnd/>
                <a:tailEnd/>
              </a:ln>
              <a:effectLst/>
            </p:spPr>
            <p:txBody>
              <a:bodyPr wrap="none" anchor="ctr"/>
              <a:lstStyle/>
              <a:p>
                <a:endParaRPr lang="id-ID"/>
              </a:p>
            </p:txBody>
          </p:sp>
          <p:sp>
            <p:nvSpPr>
              <p:cNvPr id="4151" name="Line 55"/>
              <p:cNvSpPr>
                <a:spLocks noChangeShapeType="1"/>
              </p:cNvSpPr>
              <p:nvPr userDrawn="1"/>
            </p:nvSpPr>
            <p:spPr bwMode="auto">
              <a:xfrm>
                <a:off x="0" y="2199"/>
                <a:ext cx="624" cy="0"/>
              </a:xfrm>
              <a:prstGeom prst="line">
                <a:avLst/>
              </a:prstGeom>
              <a:noFill/>
              <a:ln w="19050">
                <a:solidFill>
                  <a:schemeClr val="bg2"/>
                </a:solidFill>
                <a:round/>
                <a:headEnd/>
                <a:tailEnd/>
              </a:ln>
              <a:effectLst/>
            </p:spPr>
            <p:txBody>
              <a:bodyPr wrap="none" anchor="ctr"/>
              <a:lstStyle/>
              <a:p>
                <a:endParaRPr lang="id-ID"/>
              </a:p>
            </p:txBody>
          </p:sp>
          <p:sp>
            <p:nvSpPr>
              <p:cNvPr id="4152" name="Line 56"/>
              <p:cNvSpPr>
                <a:spLocks noChangeShapeType="1"/>
              </p:cNvSpPr>
              <p:nvPr userDrawn="1"/>
            </p:nvSpPr>
            <p:spPr bwMode="auto">
              <a:xfrm>
                <a:off x="0" y="2040"/>
                <a:ext cx="624" cy="0"/>
              </a:xfrm>
              <a:prstGeom prst="line">
                <a:avLst/>
              </a:prstGeom>
              <a:noFill/>
              <a:ln w="28575">
                <a:solidFill>
                  <a:schemeClr val="bg2"/>
                </a:solidFill>
                <a:round/>
                <a:headEnd/>
                <a:tailEnd/>
              </a:ln>
              <a:effectLst/>
            </p:spPr>
            <p:txBody>
              <a:bodyPr wrap="none" anchor="ctr"/>
              <a:lstStyle/>
              <a:p>
                <a:endParaRPr lang="id-ID"/>
              </a:p>
            </p:txBody>
          </p:sp>
          <p:sp>
            <p:nvSpPr>
              <p:cNvPr id="4153" name="Line 57"/>
              <p:cNvSpPr>
                <a:spLocks noChangeShapeType="1"/>
              </p:cNvSpPr>
              <p:nvPr userDrawn="1"/>
            </p:nvSpPr>
            <p:spPr bwMode="auto">
              <a:xfrm>
                <a:off x="0" y="1992"/>
                <a:ext cx="624" cy="0"/>
              </a:xfrm>
              <a:prstGeom prst="line">
                <a:avLst/>
              </a:prstGeom>
              <a:noFill/>
              <a:ln w="12700">
                <a:solidFill>
                  <a:schemeClr val="bg2"/>
                </a:solidFill>
                <a:round/>
                <a:headEnd/>
                <a:tailEnd/>
              </a:ln>
              <a:effectLst/>
            </p:spPr>
            <p:txBody>
              <a:bodyPr wrap="none" anchor="ctr"/>
              <a:lstStyle/>
              <a:p>
                <a:endParaRPr lang="id-ID"/>
              </a:p>
            </p:txBody>
          </p:sp>
          <p:sp>
            <p:nvSpPr>
              <p:cNvPr id="4154" name="Line 58"/>
              <p:cNvSpPr>
                <a:spLocks noChangeShapeType="1"/>
              </p:cNvSpPr>
              <p:nvPr userDrawn="1"/>
            </p:nvSpPr>
            <p:spPr bwMode="auto">
              <a:xfrm>
                <a:off x="0" y="2085"/>
                <a:ext cx="624" cy="0"/>
              </a:xfrm>
              <a:prstGeom prst="line">
                <a:avLst/>
              </a:prstGeom>
              <a:noFill/>
              <a:ln w="19050">
                <a:solidFill>
                  <a:schemeClr val="bg2"/>
                </a:solidFill>
                <a:round/>
                <a:headEnd/>
                <a:tailEnd/>
              </a:ln>
              <a:effectLst/>
            </p:spPr>
            <p:txBody>
              <a:bodyPr wrap="none" anchor="ctr"/>
              <a:lstStyle/>
              <a:p>
                <a:endParaRPr lang="id-ID"/>
              </a:p>
            </p:txBody>
          </p:sp>
          <p:sp>
            <p:nvSpPr>
              <p:cNvPr id="4155" name="Line 59"/>
              <p:cNvSpPr>
                <a:spLocks noChangeShapeType="1"/>
              </p:cNvSpPr>
              <p:nvPr userDrawn="1"/>
            </p:nvSpPr>
            <p:spPr bwMode="auto">
              <a:xfrm>
                <a:off x="0" y="1593"/>
                <a:ext cx="624" cy="0"/>
              </a:xfrm>
              <a:prstGeom prst="line">
                <a:avLst/>
              </a:prstGeom>
              <a:noFill/>
              <a:ln w="9525">
                <a:solidFill>
                  <a:schemeClr val="bg2"/>
                </a:solidFill>
                <a:round/>
                <a:headEnd/>
                <a:tailEnd/>
              </a:ln>
              <a:effectLst/>
            </p:spPr>
            <p:txBody>
              <a:bodyPr wrap="none" anchor="ctr"/>
              <a:lstStyle/>
              <a:p>
                <a:endParaRPr lang="id-ID"/>
              </a:p>
            </p:txBody>
          </p:sp>
          <p:sp>
            <p:nvSpPr>
              <p:cNvPr id="4156" name="Line 60"/>
              <p:cNvSpPr>
                <a:spLocks noChangeShapeType="1"/>
              </p:cNvSpPr>
              <p:nvPr userDrawn="1"/>
            </p:nvSpPr>
            <p:spPr bwMode="auto">
              <a:xfrm>
                <a:off x="0" y="1566"/>
                <a:ext cx="624" cy="0"/>
              </a:xfrm>
              <a:prstGeom prst="line">
                <a:avLst/>
              </a:prstGeom>
              <a:noFill/>
              <a:ln w="38100">
                <a:solidFill>
                  <a:schemeClr val="bg2"/>
                </a:solidFill>
                <a:round/>
                <a:headEnd/>
                <a:tailEnd/>
              </a:ln>
              <a:effectLst/>
            </p:spPr>
            <p:txBody>
              <a:bodyPr wrap="none" anchor="ctr"/>
              <a:lstStyle/>
              <a:p>
                <a:endParaRPr lang="id-ID"/>
              </a:p>
            </p:txBody>
          </p:sp>
          <p:sp>
            <p:nvSpPr>
              <p:cNvPr id="4157" name="Line 61"/>
              <p:cNvSpPr>
                <a:spLocks noChangeShapeType="1"/>
              </p:cNvSpPr>
              <p:nvPr userDrawn="1"/>
            </p:nvSpPr>
            <p:spPr bwMode="auto">
              <a:xfrm>
                <a:off x="0" y="1947"/>
                <a:ext cx="624" cy="0"/>
              </a:xfrm>
              <a:prstGeom prst="line">
                <a:avLst/>
              </a:prstGeom>
              <a:noFill/>
              <a:ln w="19050">
                <a:solidFill>
                  <a:schemeClr val="bg2"/>
                </a:solidFill>
                <a:round/>
                <a:headEnd/>
                <a:tailEnd/>
              </a:ln>
              <a:effectLst/>
            </p:spPr>
            <p:txBody>
              <a:bodyPr wrap="none" anchor="ctr"/>
              <a:lstStyle/>
              <a:p>
                <a:endParaRPr lang="id-ID"/>
              </a:p>
            </p:txBody>
          </p:sp>
          <p:sp>
            <p:nvSpPr>
              <p:cNvPr id="4158" name="Line 62"/>
              <p:cNvSpPr>
                <a:spLocks noChangeShapeType="1"/>
              </p:cNvSpPr>
              <p:nvPr userDrawn="1"/>
            </p:nvSpPr>
            <p:spPr bwMode="auto">
              <a:xfrm>
                <a:off x="0" y="1821"/>
                <a:ext cx="624" cy="0"/>
              </a:xfrm>
              <a:prstGeom prst="line">
                <a:avLst/>
              </a:prstGeom>
              <a:noFill/>
              <a:ln w="28575">
                <a:solidFill>
                  <a:schemeClr val="bg2"/>
                </a:solidFill>
                <a:round/>
                <a:headEnd/>
                <a:tailEnd/>
              </a:ln>
              <a:effectLst/>
            </p:spPr>
            <p:txBody>
              <a:bodyPr wrap="none" anchor="ctr"/>
              <a:lstStyle/>
              <a:p>
                <a:endParaRPr lang="id-ID"/>
              </a:p>
            </p:txBody>
          </p:sp>
          <p:sp>
            <p:nvSpPr>
              <p:cNvPr id="4159" name="Line 63"/>
              <p:cNvSpPr>
                <a:spLocks noChangeShapeType="1"/>
              </p:cNvSpPr>
              <p:nvPr userDrawn="1"/>
            </p:nvSpPr>
            <p:spPr bwMode="auto">
              <a:xfrm>
                <a:off x="0" y="1740"/>
                <a:ext cx="624" cy="0"/>
              </a:xfrm>
              <a:prstGeom prst="line">
                <a:avLst/>
              </a:prstGeom>
              <a:noFill/>
              <a:ln w="12700">
                <a:solidFill>
                  <a:schemeClr val="bg2"/>
                </a:solidFill>
                <a:round/>
                <a:headEnd/>
                <a:tailEnd/>
              </a:ln>
              <a:effectLst/>
            </p:spPr>
            <p:txBody>
              <a:bodyPr wrap="none" anchor="ctr"/>
              <a:lstStyle/>
              <a:p>
                <a:endParaRPr lang="id-ID"/>
              </a:p>
            </p:txBody>
          </p:sp>
          <p:sp>
            <p:nvSpPr>
              <p:cNvPr id="4160" name="Line 64"/>
              <p:cNvSpPr>
                <a:spLocks noChangeShapeType="1"/>
              </p:cNvSpPr>
              <p:nvPr userDrawn="1"/>
            </p:nvSpPr>
            <p:spPr bwMode="auto">
              <a:xfrm>
                <a:off x="0" y="1926"/>
                <a:ext cx="624" cy="0"/>
              </a:xfrm>
              <a:prstGeom prst="line">
                <a:avLst/>
              </a:prstGeom>
              <a:noFill/>
              <a:ln w="9525">
                <a:solidFill>
                  <a:schemeClr val="bg2"/>
                </a:solidFill>
                <a:round/>
                <a:headEnd/>
                <a:tailEnd/>
              </a:ln>
              <a:effectLst/>
            </p:spPr>
            <p:txBody>
              <a:bodyPr wrap="none" anchor="ctr"/>
              <a:lstStyle/>
              <a:p>
                <a:endParaRPr lang="id-ID"/>
              </a:p>
            </p:txBody>
          </p:sp>
          <p:sp>
            <p:nvSpPr>
              <p:cNvPr id="4161" name="Line 65"/>
              <p:cNvSpPr>
                <a:spLocks noChangeShapeType="1"/>
              </p:cNvSpPr>
              <p:nvPr userDrawn="1"/>
            </p:nvSpPr>
            <p:spPr bwMode="auto">
              <a:xfrm>
                <a:off x="0" y="1614"/>
                <a:ext cx="624" cy="0"/>
              </a:xfrm>
              <a:prstGeom prst="line">
                <a:avLst/>
              </a:prstGeom>
              <a:noFill/>
              <a:ln w="12700">
                <a:solidFill>
                  <a:schemeClr val="bg2"/>
                </a:solidFill>
                <a:round/>
                <a:headEnd/>
                <a:tailEnd/>
              </a:ln>
              <a:effectLst/>
            </p:spPr>
            <p:txBody>
              <a:bodyPr wrap="none" anchor="ctr"/>
              <a:lstStyle/>
              <a:p>
                <a:endParaRPr lang="id-ID"/>
              </a:p>
            </p:txBody>
          </p:sp>
          <p:sp>
            <p:nvSpPr>
              <p:cNvPr id="4162" name="Line 66"/>
              <p:cNvSpPr>
                <a:spLocks noChangeShapeType="1"/>
              </p:cNvSpPr>
              <p:nvPr userDrawn="1"/>
            </p:nvSpPr>
            <p:spPr bwMode="auto">
              <a:xfrm>
                <a:off x="0" y="1668"/>
                <a:ext cx="624" cy="0"/>
              </a:xfrm>
              <a:prstGeom prst="line">
                <a:avLst/>
              </a:prstGeom>
              <a:noFill/>
              <a:ln w="12700">
                <a:solidFill>
                  <a:schemeClr val="bg2"/>
                </a:solidFill>
                <a:round/>
                <a:headEnd/>
                <a:tailEnd/>
              </a:ln>
              <a:effectLst/>
            </p:spPr>
            <p:txBody>
              <a:bodyPr wrap="none" anchor="ctr"/>
              <a:lstStyle/>
              <a:p>
                <a:endParaRPr lang="id-ID"/>
              </a:p>
            </p:txBody>
          </p:sp>
          <p:sp>
            <p:nvSpPr>
              <p:cNvPr id="4163" name="Line 67"/>
              <p:cNvSpPr>
                <a:spLocks noChangeShapeType="1"/>
              </p:cNvSpPr>
              <p:nvPr userDrawn="1"/>
            </p:nvSpPr>
            <p:spPr bwMode="auto">
              <a:xfrm>
                <a:off x="0" y="1866"/>
                <a:ext cx="624" cy="0"/>
              </a:xfrm>
              <a:prstGeom prst="line">
                <a:avLst/>
              </a:prstGeom>
              <a:noFill/>
              <a:ln w="19050">
                <a:solidFill>
                  <a:schemeClr val="bg2"/>
                </a:solidFill>
                <a:round/>
                <a:headEnd/>
                <a:tailEnd/>
              </a:ln>
              <a:effectLst/>
            </p:spPr>
            <p:txBody>
              <a:bodyPr wrap="none" anchor="ctr"/>
              <a:lstStyle/>
              <a:p>
                <a:endParaRPr lang="id-ID"/>
              </a:p>
            </p:txBody>
          </p:sp>
          <p:sp>
            <p:nvSpPr>
              <p:cNvPr id="4164" name="Line 68"/>
              <p:cNvSpPr>
                <a:spLocks noChangeShapeType="1"/>
              </p:cNvSpPr>
              <p:nvPr userDrawn="1"/>
            </p:nvSpPr>
            <p:spPr bwMode="auto">
              <a:xfrm>
                <a:off x="0" y="1845"/>
                <a:ext cx="624" cy="0"/>
              </a:xfrm>
              <a:prstGeom prst="line">
                <a:avLst/>
              </a:prstGeom>
              <a:noFill/>
              <a:ln w="9525">
                <a:solidFill>
                  <a:schemeClr val="bg2"/>
                </a:solidFill>
                <a:round/>
                <a:headEnd/>
                <a:tailEnd/>
              </a:ln>
              <a:effectLst/>
            </p:spPr>
            <p:txBody>
              <a:bodyPr wrap="none" anchor="ctr"/>
              <a:lstStyle/>
              <a:p>
                <a:endParaRPr lang="id-ID"/>
              </a:p>
            </p:txBody>
          </p:sp>
          <p:sp>
            <p:nvSpPr>
              <p:cNvPr id="4165" name="Line 69"/>
              <p:cNvSpPr>
                <a:spLocks noChangeShapeType="1"/>
              </p:cNvSpPr>
              <p:nvPr userDrawn="1"/>
            </p:nvSpPr>
            <p:spPr bwMode="auto">
              <a:xfrm>
                <a:off x="0" y="1437"/>
                <a:ext cx="624" cy="0"/>
              </a:xfrm>
              <a:prstGeom prst="line">
                <a:avLst/>
              </a:prstGeom>
              <a:noFill/>
              <a:ln w="9525">
                <a:solidFill>
                  <a:schemeClr val="bg2"/>
                </a:solidFill>
                <a:round/>
                <a:headEnd/>
                <a:tailEnd/>
              </a:ln>
              <a:effectLst/>
            </p:spPr>
            <p:txBody>
              <a:bodyPr wrap="none" anchor="ctr"/>
              <a:lstStyle/>
              <a:p>
                <a:endParaRPr lang="id-ID"/>
              </a:p>
            </p:txBody>
          </p:sp>
          <p:sp>
            <p:nvSpPr>
              <p:cNvPr id="4166" name="Line 70"/>
              <p:cNvSpPr>
                <a:spLocks noChangeShapeType="1"/>
              </p:cNvSpPr>
              <p:nvPr userDrawn="1"/>
            </p:nvSpPr>
            <p:spPr bwMode="auto">
              <a:xfrm>
                <a:off x="0" y="1473"/>
                <a:ext cx="624" cy="0"/>
              </a:xfrm>
              <a:prstGeom prst="line">
                <a:avLst/>
              </a:prstGeom>
              <a:noFill/>
              <a:ln w="38100">
                <a:solidFill>
                  <a:schemeClr val="bg2"/>
                </a:solidFill>
                <a:round/>
                <a:headEnd/>
                <a:tailEnd/>
              </a:ln>
              <a:effectLst/>
            </p:spPr>
            <p:txBody>
              <a:bodyPr wrap="none" anchor="ctr"/>
              <a:lstStyle/>
              <a:p>
                <a:endParaRPr lang="id-ID"/>
              </a:p>
            </p:txBody>
          </p:sp>
          <p:sp>
            <p:nvSpPr>
              <p:cNvPr id="4167" name="Line 71"/>
              <p:cNvSpPr>
                <a:spLocks noChangeShapeType="1"/>
              </p:cNvSpPr>
              <p:nvPr userDrawn="1"/>
            </p:nvSpPr>
            <p:spPr bwMode="auto">
              <a:xfrm>
                <a:off x="0" y="1506"/>
                <a:ext cx="624" cy="0"/>
              </a:xfrm>
              <a:prstGeom prst="line">
                <a:avLst/>
              </a:prstGeom>
              <a:noFill/>
              <a:ln w="19050">
                <a:solidFill>
                  <a:schemeClr val="bg2"/>
                </a:solidFill>
                <a:round/>
                <a:headEnd/>
                <a:tailEnd/>
              </a:ln>
              <a:effectLst/>
            </p:spPr>
            <p:txBody>
              <a:bodyPr wrap="none" anchor="ctr"/>
              <a:lstStyle/>
              <a:p>
                <a:endParaRPr lang="id-ID"/>
              </a:p>
            </p:txBody>
          </p:sp>
          <p:sp>
            <p:nvSpPr>
              <p:cNvPr id="4168" name="Line 72"/>
              <p:cNvSpPr>
                <a:spLocks noChangeShapeType="1"/>
              </p:cNvSpPr>
              <p:nvPr userDrawn="1"/>
            </p:nvSpPr>
            <p:spPr bwMode="auto">
              <a:xfrm>
                <a:off x="0" y="1347"/>
                <a:ext cx="624" cy="0"/>
              </a:xfrm>
              <a:prstGeom prst="line">
                <a:avLst/>
              </a:prstGeom>
              <a:noFill/>
              <a:ln w="28575">
                <a:solidFill>
                  <a:schemeClr val="bg2"/>
                </a:solidFill>
                <a:round/>
                <a:headEnd/>
                <a:tailEnd/>
              </a:ln>
              <a:effectLst/>
            </p:spPr>
            <p:txBody>
              <a:bodyPr wrap="none" anchor="ctr"/>
              <a:lstStyle/>
              <a:p>
                <a:endParaRPr lang="id-ID"/>
              </a:p>
            </p:txBody>
          </p:sp>
          <p:sp>
            <p:nvSpPr>
              <p:cNvPr id="4169" name="Line 73"/>
              <p:cNvSpPr>
                <a:spLocks noChangeShapeType="1"/>
              </p:cNvSpPr>
              <p:nvPr userDrawn="1"/>
            </p:nvSpPr>
            <p:spPr bwMode="auto">
              <a:xfrm>
                <a:off x="0" y="1392"/>
                <a:ext cx="624" cy="0"/>
              </a:xfrm>
              <a:prstGeom prst="line">
                <a:avLst/>
              </a:prstGeom>
              <a:noFill/>
              <a:ln w="19050">
                <a:solidFill>
                  <a:schemeClr val="bg2"/>
                </a:solidFill>
                <a:round/>
                <a:headEnd/>
                <a:tailEnd/>
              </a:ln>
              <a:effectLst/>
            </p:spPr>
            <p:txBody>
              <a:bodyPr wrap="none" anchor="ctr"/>
              <a:lstStyle/>
              <a:p>
                <a:endParaRPr lang="id-ID"/>
              </a:p>
            </p:txBody>
          </p:sp>
          <p:sp>
            <p:nvSpPr>
              <p:cNvPr id="4170" name="Line 74"/>
              <p:cNvSpPr>
                <a:spLocks noChangeShapeType="1"/>
              </p:cNvSpPr>
              <p:nvPr userDrawn="1"/>
            </p:nvSpPr>
            <p:spPr bwMode="auto">
              <a:xfrm>
                <a:off x="0" y="1016"/>
                <a:ext cx="624" cy="0"/>
              </a:xfrm>
              <a:prstGeom prst="line">
                <a:avLst/>
              </a:prstGeom>
              <a:noFill/>
              <a:ln w="9525">
                <a:solidFill>
                  <a:schemeClr val="bg2"/>
                </a:solidFill>
                <a:round/>
                <a:headEnd/>
                <a:tailEnd/>
              </a:ln>
              <a:effectLst/>
            </p:spPr>
            <p:txBody>
              <a:bodyPr wrap="none" anchor="ctr"/>
              <a:lstStyle/>
              <a:p>
                <a:endParaRPr lang="id-ID"/>
              </a:p>
            </p:txBody>
          </p:sp>
          <p:sp>
            <p:nvSpPr>
              <p:cNvPr id="4171" name="Line 75"/>
              <p:cNvSpPr>
                <a:spLocks noChangeShapeType="1"/>
              </p:cNvSpPr>
              <p:nvPr userDrawn="1"/>
            </p:nvSpPr>
            <p:spPr bwMode="auto">
              <a:xfrm>
                <a:off x="0" y="989"/>
                <a:ext cx="624" cy="0"/>
              </a:xfrm>
              <a:prstGeom prst="line">
                <a:avLst/>
              </a:prstGeom>
              <a:noFill/>
              <a:ln w="38100">
                <a:solidFill>
                  <a:schemeClr val="bg2"/>
                </a:solidFill>
                <a:round/>
                <a:headEnd/>
                <a:tailEnd/>
              </a:ln>
              <a:effectLst/>
            </p:spPr>
            <p:txBody>
              <a:bodyPr wrap="none" anchor="ctr"/>
              <a:lstStyle/>
              <a:p>
                <a:endParaRPr lang="id-ID"/>
              </a:p>
            </p:txBody>
          </p:sp>
          <p:sp>
            <p:nvSpPr>
              <p:cNvPr id="4172" name="Line 76"/>
              <p:cNvSpPr>
                <a:spLocks noChangeShapeType="1"/>
              </p:cNvSpPr>
              <p:nvPr userDrawn="1"/>
            </p:nvSpPr>
            <p:spPr bwMode="auto">
              <a:xfrm>
                <a:off x="0" y="1244"/>
                <a:ext cx="624" cy="0"/>
              </a:xfrm>
              <a:prstGeom prst="line">
                <a:avLst/>
              </a:prstGeom>
              <a:noFill/>
              <a:ln w="28575">
                <a:solidFill>
                  <a:schemeClr val="bg2"/>
                </a:solidFill>
                <a:round/>
                <a:headEnd/>
                <a:tailEnd/>
              </a:ln>
              <a:effectLst/>
            </p:spPr>
            <p:txBody>
              <a:bodyPr wrap="none" anchor="ctr"/>
              <a:lstStyle/>
              <a:p>
                <a:endParaRPr lang="id-ID"/>
              </a:p>
            </p:txBody>
          </p:sp>
          <p:sp>
            <p:nvSpPr>
              <p:cNvPr id="4173" name="Line 77"/>
              <p:cNvSpPr>
                <a:spLocks noChangeShapeType="1"/>
              </p:cNvSpPr>
              <p:nvPr userDrawn="1"/>
            </p:nvSpPr>
            <p:spPr bwMode="auto">
              <a:xfrm>
                <a:off x="0" y="1163"/>
                <a:ext cx="624" cy="0"/>
              </a:xfrm>
              <a:prstGeom prst="line">
                <a:avLst/>
              </a:prstGeom>
              <a:noFill/>
              <a:ln w="12700">
                <a:solidFill>
                  <a:schemeClr val="bg2"/>
                </a:solidFill>
                <a:round/>
                <a:headEnd/>
                <a:tailEnd/>
              </a:ln>
              <a:effectLst/>
            </p:spPr>
            <p:txBody>
              <a:bodyPr wrap="none" anchor="ctr"/>
              <a:lstStyle/>
              <a:p>
                <a:endParaRPr lang="id-ID"/>
              </a:p>
            </p:txBody>
          </p:sp>
          <p:sp>
            <p:nvSpPr>
              <p:cNvPr id="4174" name="Line 78"/>
              <p:cNvSpPr>
                <a:spLocks noChangeShapeType="1"/>
              </p:cNvSpPr>
              <p:nvPr userDrawn="1"/>
            </p:nvSpPr>
            <p:spPr bwMode="auto">
              <a:xfrm>
                <a:off x="0" y="1037"/>
                <a:ext cx="624" cy="0"/>
              </a:xfrm>
              <a:prstGeom prst="line">
                <a:avLst/>
              </a:prstGeom>
              <a:noFill/>
              <a:ln w="12700">
                <a:solidFill>
                  <a:schemeClr val="bg2"/>
                </a:solidFill>
                <a:round/>
                <a:headEnd/>
                <a:tailEnd/>
              </a:ln>
              <a:effectLst/>
            </p:spPr>
            <p:txBody>
              <a:bodyPr wrap="none" anchor="ctr"/>
              <a:lstStyle/>
              <a:p>
                <a:endParaRPr lang="id-ID"/>
              </a:p>
            </p:txBody>
          </p:sp>
          <p:sp>
            <p:nvSpPr>
              <p:cNvPr id="4175" name="Line 79"/>
              <p:cNvSpPr>
                <a:spLocks noChangeShapeType="1"/>
              </p:cNvSpPr>
              <p:nvPr userDrawn="1"/>
            </p:nvSpPr>
            <p:spPr bwMode="auto">
              <a:xfrm>
                <a:off x="0" y="1091"/>
                <a:ext cx="624" cy="0"/>
              </a:xfrm>
              <a:prstGeom prst="line">
                <a:avLst/>
              </a:prstGeom>
              <a:noFill/>
              <a:ln w="12700">
                <a:solidFill>
                  <a:schemeClr val="bg2"/>
                </a:solidFill>
                <a:round/>
                <a:headEnd/>
                <a:tailEnd/>
              </a:ln>
              <a:effectLst/>
            </p:spPr>
            <p:txBody>
              <a:bodyPr wrap="none" anchor="ctr"/>
              <a:lstStyle/>
              <a:p>
                <a:endParaRPr lang="id-ID"/>
              </a:p>
            </p:txBody>
          </p:sp>
          <p:sp>
            <p:nvSpPr>
              <p:cNvPr id="4176" name="Line 80"/>
              <p:cNvSpPr>
                <a:spLocks noChangeShapeType="1"/>
              </p:cNvSpPr>
              <p:nvPr userDrawn="1"/>
            </p:nvSpPr>
            <p:spPr bwMode="auto">
              <a:xfrm>
                <a:off x="0" y="1289"/>
                <a:ext cx="624" cy="0"/>
              </a:xfrm>
              <a:prstGeom prst="line">
                <a:avLst/>
              </a:prstGeom>
              <a:noFill/>
              <a:ln w="19050">
                <a:solidFill>
                  <a:schemeClr val="bg2"/>
                </a:solidFill>
                <a:round/>
                <a:headEnd/>
                <a:tailEnd/>
              </a:ln>
              <a:effectLst/>
            </p:spPr>
            <p:txBody>
              <a:bodyPr wrap="none" anchor="ctr"/>
              <a:lstStyle/>
              <a:p>
                <a:endParaRPr lang="id-ID"/>
              </a:p>
            </p:txBody>
          </p:sp>
          <p:sp>
            <p:nvSpPr>
              <p:cNvPr id="4177" name="Line 81"/>
              <p:cNvSpPr>
                <a:spLocks noChangeShapeType="1"/>
              </p:cNvSpPr>
              <p:nvPr userDrawn="1"/>
            </p:nvSpPr>
            <p:spPr bwMode="auto">
              <a:xfrm>
                <a:off x="0" y="1268"/>
                <a:ext cx="624" cy="0"/>
              </a:xfrm>
              <a:prstGeom prst="line">
                <a:avLst/>
              </a:prstGeom>
              <a:noFill/>
              <a:ln w="9525">
                <a:solidFill>
                  <a:schemeClr val="bg2"/>
                </a:solidFill>
                <a:round/>
                <a:headEnd/>
                <a:tailEnd/>
              </a:ln>
              <a:effectLst/>
            </p:spPr>
            <p:txBody>
              <a:bodyPr wrap="none" anchor="ctr"/>
              <a:lstStyle/>
              <a:p>
                <a:endParaRPr lang="id-ID"/>
              </a:p>
            </p:txBody>
          </p:sp>
          <p:sp>
            <p:nvSpPr>
              <p:cNvPr id="4178" name="Line 82"/>
              <p:cNvSpPr>
                <a:spLocks noChangeShapeType="1"/>
              </p:cNvSpPr>
              <p:nvPr userDrawn="1"/>
            </p:nvSpPr>
            <p:spPr bwMode="auto">
              <a:xfrm>
                <a:off x="0" y="860"/>
                <a:ext cx="624" cy="0"/>
              </a:xfrm>
              <a:prstGeom prst="line">
                <a:avLst/>
              </a:prstGeom>
              <a:noFill/>
              <a:ln w="9525">
                <a:solidFill>
                  <a:schemeClr val="bg2"/>
                </a:solidFill>
                <a:round/>
                <a:headEnd/>
                <a:tailEnd/>
              </a:ln>
              <a:effectLst/>
            </p:spPr>
            <p:txBody>
              <a:bodyPr wrap="none" anchor="ctr"/>
              <a:lstStyle/>
              <a:p>
                <a:endParaRPr lang="id-ID"/>
              </a:p>
            </p:txBody>
          </p:sp>
          <p:sp>
            <p:nvSpPr>
              <p:cNvPr id="4179" name="Line 83"/>
              <p:cNvSpPr>
                <a:spLocks noChangeShapeType="1"/>
              </p:cNvSpPr>
              <p:nvPr userDrawn="1"/>
            </p:nvSpPr>
            <p:spPr bwMode="auto">
              <a:xfrm>
                <a:off x="0" y="896"/>
                <a:ext cx="624" cy="0"/>
              </a:xfrm>
              <a:prstGeom prst="line">
                <a:avLst/>
              </a:prstGeom>
              <a:noFill/>
              <a:ln w="38100">
                <a:solidFill>
                  <a:schemeClr val="bg2"/>
                </a:solidFill>
                <a:round/>
                <a:headEnd/>
                <a:tailEnd/>
              </a:ln>
              <a:effectLst/>
            </p:spPr>
            <p:txBody>
              <a:bodyPr wrap="none" anchor="ctr"/>
              <a:lstStyle/>
              <a:p>
                <a:endParaRPr lang="id-ID"/>
              </a:p>
            </p:txBody>
          </p:sp>
          <p:sp>
            <p:nvSpPr>
              <p:cNvPr id="4180" name="Line 84"/>
              <p:cNvSpPr>
                <a:spLocks noChangeShapeType="1"/>
              </p:cNvSpPr>
              <p:nvPr userDrawn="1"/>
            </p:nvSpPr>
            <p:spPr bwMode="auto">
              <a:xfrm>
                <a:off x="0" y="929"/>
                <a:ext cx="624" cy="0"/>
              </a:xfrm>
              <a:prstGeom prst="line">
                <a:avLst/>
              </a:prstGeom>
              <a:noFill/>
              <a:ln w="19050">
                <a:solidFill>
                  <a:schemeClr val="bg2"/>
                </a:solidFill>
                <a:round/>
                <a:headEnd/>
                <a:tailEnd/>
              </a:ln>
              <a:effectLst/>
            </p:spPr>
            <p:txBody>
              <a:bodyPr wrap="none" anchor="ctr"/>
              <a:lstStyle/>
              <a:p>
                <a:endParaRPr lang="id-ID"/>
              </a:p>
            </p:txBody>
          </p:sp>
          <p:sp>
            <p:nvSpPr>
              <p:cNvPr id="4181" name="Line 85"/>
              <p:cNvSpPr>
                <a:spLocks noChangeShapeType="1"/>
              </p:cNvSpPr>
              <p:nvPr userDrawn="1"/>
            </p:nvSpPr>
            <p:spPr bwMode="auto">
              <a:xfrm>
                <a:off x="0" y="770"/>
                <a:ext cx="624" cy="0"/>
              </a:xfrm>
              <a:prstGeom prst="line">
                <a:avLst/>
              </a:prstGeom>
              <a:noFill/>
              <a:ln w="28575">
                <a:solidFill>
                  <a:schemeClr val="bg2"/>
                </a:solidFill>
                <a:round/>
                <a:headEnd/>
                <a:tailEnd/>
              </a:ln>
              <a:effectLst/>
            </p:spPr>
            <p:txBody>
              <a:bodyPr wrap="none" anchor="ctr"/>
              <a:lstStyle/>
              <a:p>
                <a:endParaRPr lang="id-ID"/>
              </a:p>
            </p:txBody>
          </p:sp>
          <p:sp>
            <p:nvSpPr>
              <p:cNvPr id="4182" name="Line 86"/>
              <p:cNvSpPr>
                <a:spLocks noChangeShapeType="1"/>
              </p:cNvSpPr>
              <p:nvPr userDrawn="1"/>
            </p:nvSpPr>
            <p:spPr bwMode="auto">
              <a:xfrm>
                <a:off x="0" y="815"/>
                <a:ext cx="624" cy="0"/>
              </a:xfrm>
              <a:prstGeom prst="line">
                <a:avLst/>
              </a:prstGeom>
              <a:noFill/>
              <a:ln w="19050">
                <a:solidFill>
                  <a:schemeClr val="bg2"/>
                </a:solidFill>
                <a:round/>
                <a:headEnd/>
                <a:tailEnd/>
              </a:ln>
              <a:effectLst/>
            </p:spPr>
            <p:txBody>
              <a:bodyPr wrap="none" anchor="ctr"/>
              <a:lstStyle/>
              <a:p>
                <a:endParaRPr lang="id-ID"/>
              </a:p>
            </p:txBody>
          </p:sp>
          <p:sp>
            <p:nvSpPr>
              <p:cNvPr id="4183" name="Line 87"/>
              <p:cNvSpPr>
                <a:spLocks noChangeShapeType="1"/>
              </p:cNvSpPr>
              <p:nvPr userDrawn="1"/>
            </p:nvSpPr>
            <p:spPr bwMode="auto">
              <a:xfrm>
                <a:off x="0" y="718"/>
                <a:ext cx="624" cy="0"/>
              </a:xfrm>
              <a:prstGeom prst="line">
                <a:avLst/>
              </a:prstGeom>
              <a:noFill/>
              <a:ln w="12700">
                <a:solidFill>
                  <a:schemeClr val="bg2"/>
                </a:solidFill>
                <a:round/>
                <a:headEnd/>
                <a:tailEnd/>
              </a:ln>
              <a:effectLst/>
            </p:spPr>
            <p:txBody>
              <a:bodyPr wrap="none" anchor="ctr"/>
              <a:lstStyle/>
              <a:p>
                <a:endParaRPr lang="id-ID"/>
              </a:p>
            </p:txBody>
          </p:sp>
          <p:sp>
            <p:nvSpPr>
              <p:cNvPr id="4184" name="Line 88"/>
              <p:cNvSpPr>
                <a:spLocks noChangeShapeType="1"/>
              </p:cNvSpPr>
              <p:nvPr userDrawn="1"/>
            </p:nvSpPr>
            <p:spPr bwMode="auto">
              <a:xfrm>
                <a:off x="0" y="646"/>
                <a:ext cx="624" cy="0"/>
              </a:xfrm>
              <a:prstGeom prst="line">
                <a:avLst/>
              </a:prstGeom>
              <a:noFill/>
              <a:ln w="12700">
                <a:solidFill>
                  <a:schemeClr val="bg2"/>
                </a:solidFill>
                <a:round/>
                <a:headEnd/>
                <a:tailEnd/>
              </a:ln>
              <a:effectLst/>
            </p:spPr>
            <p:txBody>
              <a:bodyPr wrap="none" anchor="ctr"/>
              <a:lstStyle/>
              <a:p>
                <a:endParaRPr lang="id-ID"/>
              </a:p>
            </p:txBody>
          </p:sp>
          <p:sp>
            <p:nvSpPr>
              <p:cNvPr id="4185" name="Line 89"/>
              <p:cNvSpPr>
                <a:spLocks noChangeShapeType="1"/>
              </p:cNvSpPr>
              <p:nvPr userDrawn="1"/>
            </p:nvSpPr>
            <p:spPr bwMode="auto">
              <a:xfrm>
                <a:off x="0" y="522"/>
                <a:ext cx="624" cy="0"/>
              </a:xfrm>
              <a:prstGeom prst="line">
                <a:avLst/>
              </a:prstGeom>
              <a:noFill/>
              <a:ln w="9525">
                <a:solidFill>
                  <a:schemeClr val="bg2"/>
                </a:solidFill>
                <a:round/>
                <a:headEnd/>
                <a:tailEnd/>
              </a:ln>
              <a:effectLst/>
            </p:spPr>
            <p:txBody>
              <a:bodyPr wrap="none" anchor="ctr"/>
              <a:lstStyle/>
              <a:p>
                <a:endParaRPr lang="id-ID"/>
              </a:p>
            </p:txBody>
          </p:sp>
          <p:sp>
            <p:nvSpPr>
              <p:cNvPr id="4186" name="Line 90"/>
              <p:cNvSpPr>
                <a:spLocks noChangeShapeType="1"/>
              </p:cNvSpPr>
              <p:nvPr userDrawn="1"/>
            </p:nvSpPr>
            <p:spPr bwMode="auto">
              <a:xfrm>
                <a:off x="0" y="558"/>
                <a:ext cx="624" cy="0"/>
              </a:xfrm>
              <a:prstGeom prst="line">
                <a:avLst/>
              </a:prstGeom>
              <a:noFill/>
              <a:ln w="38100">
                <a:solidFill>
                  <a:schemeClr val="bg2"/>
                </a:solidFill>
                <a:round/>
                <a:headEnd/>
                <a:tailEnd/>
              </a:ln>
              <a:effectLst/>
            </p:spPr>
            <p:txBody>
              <a:bodyPr wrap="none" anchor="ctr"/>
              <a:lstStyle/>
              <a:p>
                <a:endParaRPr lang="id-ID"/>
              </a:p>
            </p:txBody>
          </p:sp>
          <p:sp>
            <p:nvSpPr>
              <p:cNvPr id="4187" name="Line 91"/>
              <p:cNvSpPr>
                <a:spLocks noChangeShapeType="1"/>
              </p:cNvSpPr>
              <p:nvPr userDrawn="1"/>
            </p:nvSpPr>
            <p:spPr bwMode="auto">
              <a:xfrm>
                <a:off x="0" y="591"/>
                <a:ext cx="624" cy="0"/>
              </a:xfrm>
              <a:prstGeom prst="line">
                <a:avLst/>
              </a:prstGeom>
              <a:noFill/>
              <a:ln w="19050">
                <a:solidFill>
                  <a:schemeClr val="bg2"/>
                </a:solidFill>
                <a:round/>
                <a:headEnd/>
                <a:tailEnd/>
              </a:ln>
              <a:effectLst/>
            </p:spPr>
            <p:txBody>
              <a:bodyPr wrap="none" anchor="ctr"/>
              <a:lstStyle/>
              <a:p>
                <a:endParaRPr lang="id-ID"/>
              </a:p>
            </p:txBody>
          </p:sp>
          <p:sp>
            <p:nvSpPr>
              <p:cNvPr id="4188" name="Line 92"/>
              <p:cNvSpPr>
                <a:spLocks noChangeShapeType="1"/>
              </p:cNvSpPr>
              <p:nvPr userDrawn="1"/>
            </p:nvSpPr>
            <p:spPr bwMode="auto">
              <a:xfrm>
                <a:off x="0" y="432"/>
                <a:ext cx="624" cy="0"/>
              </a:xfrm>
              <a:prstGeom prst="line">
                <a:avLst/>
              </a:prstGeom>
              <a:noFill/>
              <a:ln w="28575">
                <a:solidFill>
                  <a:schemeClr val="bg2"/>
                </a:solidFill>
                <a:round/>
                <a:headEnd/>
                <a:tailEnd/>
              </a:ln>
              <a:effectLst/>
            </p:spPr>
            <p:txBody>
              <a:bodyPr wrap="none" anchor="ctr"/>
              <a:lstStyle/>
              <a:p>
                <a:endParaRPr lang="id-ID"/>
              </a:p>
            </p:txBody>
          </p:sp>
          <p:sp>
            <p:nvSpPr>
              <p:cNvPr id="4189" name="Line 93"/>
              <p:cNvSpPr>
                <a:spLocks noChangeShapeType="1"/>
              </p:cNvSpPr>
              <p:nvPr userDrawn="1"/>
            </p:nvSpPr>
            <p:spPr bwMode="auto">
              <a:xfrm>
                <a:off x="0" y="384"/>
                <a:ext cx="624" cy="0"/>
              </a:xfrm>
              <a:prstGeom prst="line">
                <a:avLst/>
              </a:prstGeom>
              <a:noFill/>
              <a:ln w="12700">
                <a:solidFill>
                  <a:schemeClr val="bg2"/>
                </a:solidFill>
                <a:round/>
                <a:headEnd/>
                <a:tailEnd/>
              </a:ln>
              <a:effectLst/>
            </p:spPr>
            <p:txBody>
              <a:bodyPr wrap="none" anchor="ctr"/>
              <a:lstStyle/>
              <a:p>
                <a:endParaRPr lang="id-ID"/>
              </a:p>
            </p:txBody>
          </p:sp>
          <p:sp>
            <p:nvSpPr>
              <p:cNvPr id="4190" name="Line 94"/>
              <p:cNvSpPr>
                <a:spLocks noChangeShapeType="1"/>
              </p:cNvSpPr>
              <p:nvPr userDrawn="1"/>
            </p:nvSpPr>
            <p:spPr bwMode="auto">
              <a:xfrm>
                <a:off x="0" y="477"/>
                <a:ext cx="624" cy="0"/>
              </a:xfrm>
              <a:prstGeom prst="line">
                <a:avLst/>
              </a:prstGeom>
              <a:noFill/>
              <a:ln w="19050">
                <a:solidFill>
                  <a:schemeClr val="bg2"/>
                </a:solidFill>
                <a:round/>
                <a:headEnd/>
                <a:tailEnd/>
              </a:ln>
              <a:effectLst/>
            </p:spPr>
            <p:txBody>
              <a:bodyPr wrap="none" anchor="ctr"/>
              <a:lstStyle/>
              <a:p>
                <a:endParaRPr lang="id-ID"/>
              </a:p>
            </p:txBody>
          </p:sp>
          <p:sp>
            <p:nvSpPr>
              <p:cNvPr id="4191" name="Line 95"/>
              <p:cNvSpPr>
                <a:spLocks noChangeShapeType="1"/>
              </p:cNvSpPr>
              <p:nvPr userDrawn="1"/>
            </p:nvSpPr>
            <p:spPr bwMode="auto">
              <a:xfrm>
                <a:off x="0" y="339"/>
                <a:ext cx="624" cy="0"/>
              </a:xfrm>
              <a:prstGeom prst="line">
                <a:avLst/>
              </a:prstGeom>
              <a:noFill/>
              <a:ln w="19050">
                <a:solidFill>
                  <a:schemeClr val="bg2"/>
                </a:solidFill>
                <a:round/>
                <a:headEnd/>
                <a:tailEnd/>
              </a:ln>
              <a:effectLst/>
            </p:spPr>
            <p:txBody>
              <a:bodyPr wrap="none" anchor="ctr"/>
              <a:lstStyle/>
              <a:p>
                <a:endParaRPr lang="id-ID"/>
              </a:p>
            </p:txBody>
          </p:sp>
          <p:sp>
            <p:nvSpPr>
              <p:cNvPr id="4192" name="Line 96"/>
              <p:cNvSpPr>
                <a:spLocks noChangeShapeType="1"/>
              </p:cNvSpPr>
              <p:nvPr userDrawn="1"/>
            </p:nvSpPr>
            <p:spPr bwMode="auto">
              <a:xfrm>
                <a:off x="0" y="318"/>
                <a:ext cx="624" cy="0"/>
              </a:xfrm>
              <a:prstGeom prst="line">
                <a:avLst/>
              </a:prstGeom>
              <a:noFill/>
              <a:ln w="9525">
                <a:solidFill>
                  <a:schemeClr val="bg2"/>
                </a:solidFill>
                <a:round/>
                <a:headEnd/>
                <a:tailEnd/>
              </a:ln>
              <a:effectLst/>
            </p:spPr>
            <p:txBody>
              <a:bodyPr wrap="none" anchor="ctr"/>
              <a:lstStyle/>
              <a:p>
                <a:endParaRPr lang="id-ID"/>
              </a:p>
            </p:txBody>
          </p:sp>
          <p:sp>
            <p:nvSpPr>
              <p:cNvPr id="4193" name="Line 97"/>
              <p:cNvSpPr>
                <a:spLocks noChangeShapeType="1"/>
              </p:cNvSpPr>
              <p:nvPr userDrawn="1"/>
            </p:nvSpPr>
            <p:spPr bwMode="auto">
              <a:xfrm>
                <a:off x="0" y="258"/>
                <a:ext cx="624" cy="0"/>
              </a:xfrm>
              <a:prstGeom prst="line">
                <a:avLst/>
              </a:prstGeom>
              <a:noFill/>
              <a:ln w="19050">
                <a:solidFill>
                  <a:schemeClr val="bg2"/>
                </a:solidFill>
                <a:round/>
                <a:headEnd/>
                <a:tailEnd/>
              </a:ln>
              <a:effectLst/>
            </p:spPr>
            <p:txBody>
              <a:bodyPr wrap="none" anchor="ctr"/>
              <a:lstStyle/>
              <a:p>
                <a:endParaRPr lang="id-ID"/>
              </a:p>
            </p:txBody>
          </p:sp>
          <p:sp>
            <p:nvSpPr>
              <p:cNvPr id="4194" name="Line 98"/>
              <p:cNvSpPr>
                <a:spLocks noChangeShapeType="1"/>
              </p:cNvSpPr>
              <p:nvPr userDrawn="1"/>
            </p:nvSpPr>
            <p:spPr bwMode="auto">
              <a:xfrm>
                <a:off x="0" y="70"/>
                <a:ext cx="624" cy="0"/>
              </a:xfrm>
              <a:prstGeom prst="line">
                <a:avLst/>
              </a:prstGeom>
              <a:noFill/>
              <a:ln w="9525">
                <a:solidFill>
                  <a:schemeClr val="bg2"/>
                </a:solidFill>
                <a:round/>
                <a:headEnd/>
                <a:tailEnd/>
              </a:ln>
              <a:effectLst/>
            </p:spPr>
            <p:txBody>
              <a:bodyPr wrap="none" anchor="ctr"/>
              <a:lstStyle/>
              <a:p>
                <a:endParaRPr lang="id-ID"/>
              </a:p>
            </p:txBody>
          </p:sp>
          <p:sp>
            <p:nvSpPr>
              <p:cNvPr id="4195" name="Line 99"/>
              <p:cNvSpPr>
                <a:spLocks noChangeShapeType="1"/>
              </p:cNvSpPr>
              <p:nvPr userDrawn="1"/>
            </p:nvSpPr>
            <p:spPr bwMode="auto">
              <a:xfrm>
                <a:off x="0" y="43"/>
                <a:ext cx="624" cy="0"/>
              </a:xfrm>
              <a:prstGeom prst="line">
                <a:avLst/>
              </a:prstGeom>
              <a:noFill/>
              <a:ln w="38100">
                <a:solidFill>
                  <a:schemeClr val="bg2"/>
                </a:solidFill>
                <a:round/>
                <a:headEnd/>
                <a:tailEnd/>
              </a:ln>
              <a:effectLst/>
            </p:spPr>
            <p:txBody>
              <a:bodyPr wrap="none" anchor="ctr"/>
              <a:lstStyle/>
              <a:p>
                <a:endParaRPr lang="id-ID"/>
              </a:p>
            </p:txBody>
          </p:sp>
          <p:sp>
            <p:nvSpPr>
              <p:cNvPr id="4196" name="Line 100"/>
              <p:cNvSpPr>
                <a:spLocks noChangeShapeType="1"/>
              </p:cNvSpPr>
              <p:nvPr userDrawn="1"/>
            </p:nvSpPr>
            <p:spPr bwMode="auto">
              <a:xfrm>
                <a:off x="0" y="91"/>
                <a:ext cx="624" cy="0"/>
              </a:xfrm>
              <a:prstGeom prst="line">
                <a:avLst/>
              </a:prstGeom>
              <a:noFill/>
              <a:ln w="12700">
                <a:solidFill>
                  <a:schemeClr val="bg2"/>
                </a:solidFill>
                <a:round/>
                <a:headEnd/>
                <a:tailEnd/>
              </a:ln>
              <a:effectLst/>
            </p:spPr>
            <p:txBody>
              <a:bodyPr wrap="none" anchor="ctr"/>
              <a:lstStyle/>
              <a:p>
                <a:endParaRPr lang="id-ID"/>
              </a:p>
            </p:txBody>
          </p:sp>
          <p:sp>
            <p:nvSpPr>
              <p:cNvPr id="4197" name="Line 101"/>
              <p:cNvSpPr>
                <a:spLocks noChangeShapeType="1"/>
              </p:cNvSpPr>
              <p:nvPr userDrawn="1"/>
            </p:nvSpPr>
            <p:spPr bwMode="auto">
              <a:xfrm>
                <a:off x="0" y="145"/>
                <a:ext cx="624" cy="0"/>
              </a:xfrm>
              <a:prstGeom prst="line">
                <a:avLst/>
              </a:prstGeom>
              <a:noFill/>
              <a:ln w="12700">
                <a:solidFill>
                  <a:schemeClr val="bg2"/>
                </a:solidFill>
                <a:round/>
                <a:headEnd/>
                <a:tailEnd/>
              </a:ln>
              <a:effectLst/>
            </p:spPr>
            <p:txBody>
              <a:bodyPr wrap="none" anchor="ctr"/>
              <a:lstStyle/>
              <a:p>
                <a:endParaRPr lang="id-ID"/>
              </a:p>
            </p:txBody>
          </p:sp>
          <p:sp>
            <p:nvSpPr>
              <p:cNvPr id="4198" name="Line 102"/>
              <p:cNvSpPr>
                <a:spLocks noChangeShapeType="1"/>
              </p:cNvSpPr>
              <p:nvPr userDrawn="1"/>
            </p:nvSpPr>
            <p:spPr bwMode="auto">
              <a:xfrm>
                <a:off x="0" y="202"/>
                <a:ext cx="624" cy="0"/>
              </a:xfrm>
              <a:prstGeom prst="line">
                <a:avLst/>
              </a:prstGeom>
              <a:noFill/>
              <a:ln w="38100">
                <a:solidFill>
                  <a:schemeClr val="bg2"/>
                </a:solidFill>
                <a:round/>
                <a:headEnd/>
                <a:tailEnd/>
              </a:ln>
              <a:effectLst/>
            </p:spPr>
            <p:txBody>
              <a:bodyPr wrap="none" anchor="ctr"/>
              <a:lstStyle/>
              <a:p>
                <a:endParaRPr lang="id-ID"/>
              </a:p>
            </p:txBody>
          </p:sp>
        </p:grpSp>
      </p:grpSp>
      <p:sp>
        <p:nvSpPr>
          <p:cNvPr id="4199" name="Rectangle 103"/>
          <p:cNvSpPr>
            <a:spLocks noGrp="1" noChangeArrowheads="1"/>
          </p:cNvSpPr>
          <p:nvPr>
            <p:ph type="dt" sz="half" idx="2"/>
          </p:nvPr>
        </p:nvSpPr>
        <p:spPr>
          <a:xfrm>
            <a:off x="1387475" y="6357938"/>
            <a:ext cx="1905000" cy="457200"/>
          </a:xfrm>
        </p:spPr>
        <p:txBody>
          <a:bodyPr/>
          <a:lstStyle>
            <a:lvl1pPr>
              <a:defRPr/>
            </a:lvl1pPr>
          </a:lstStyle>
          <a:p>
            <a:endParaRPr lang="en-US"/>
          </a:p>
        </p:txBody>
      </p:sp>
      <p:sp>
        <p:nvSpPr>
          <p:cNvPr id="4200" name="Rectangle 104"/>
          <p:cNvSpPr>
            <a:spLocks noGrp="1" noChangeArrowheads="1"/>
          </p:cNvSpPr>
          <p:nvPr>
            <p:ph type="ftr" sz="quarter" idx="3"/>
          </p:nvPr>
        </p:nvSpPr>
        <p:spPr>
          <a:xfrm>
            <a:off x="3722688" y="6357938"/>
            <a:ext cx="2271712" cy="457200"/>
          </a:xfrm>
        </p:spPr>
        <p:txBody>
          <a:bodyPr/>
          <a:lstStyle>
            <a:lvl1pPr>
              <a:defRPr/>
            </a:lvl1pPr>
          </a:lstStyle>
          <a:p>
            <a:r>
              <a:rPr lang="en-US"/>
              <a:t>RACHMAT AGUS</a:t>
            </a:r>
          </a:p>
        </p:txBody>
      </p:sp>
      <p:sp>
        <p:nvSpPr>
          <p:cNvPr id="4201" name="Rectangle 105"/>
          <p:cNvSpPr>
            <a:spLocks noGrp="1" noChangeArrowheads="1"/>
          </p:cNvSpPr>
          <p:nvPr>
            <p:ph type="sldNum" sz="quarter" idx="4"/>
          </p:nvPr>
        </p:nvSpPr>
        <p:spPr>
          <a:xfrm>
            <a:off x="6464300" y="6361113"/>
            <a:ext cx="1906588" cy="457200"/>
          </a:xfrm>
        </p:spPr>
        <p:txBody>
          <a:bodyPr/>
          <a:lstStyle>
            <a:lvl1pPr>
              <a:defRPr/>
            </a:lvl1pPr>
          </a:lstStyle>
          <a:p>
            <a:fld id="{BC7F0471-2672-4F58-BDE5-402E1C042817}" type="slidenum">
              <a:rPr lang="en-US"/>
              <a:pPr/>
              <a:t>‹#›</a:t>
            </a:fld>
            <a:endParaRPr lang="en-US"/>
          </a:p>
        </p:txBody>
      </p:sp>
      <p:sp>
        <p:nvSpPr>
          <p:cNvPr id="4202" name="Rectangle 106"/>
          <p:cNvSpPr>
            <a:spLocks noGrp="1" noChangeArrowheads="1"/>
          </p:cNvSpPr>
          <p:nvPr>
            <p:ph type="ctrTitle"/>
          </p:nvPr>
        </p:nvSpPr>
        <p:spPr>
          <a:xfrm>
            <a:off x="1169988" y="1046163"/>
            <a:ext cx="7380287" cy="1012825"/>
          </a:xfrm>
        </p:spPr>
        <p:txBody>
          <a:bodyPr/>
          <a:lstStyle>
            <a:lvl1pPr>
              <a:defRPr sz="4000"/>
            </a:lvl1pPr>
          </a:lstStyle>
          <a:p>
            <a:r>
              <a:rPr lang="en-US"/>
              <a:t>Click to edit Master title style</a:t>
            </a:r>
          </a:p>
        </p:txBody>
      </p:sp>
      <p:sp>
        <p:nvSpPr>
          <p:cNvPr id="4203" name="Rectangle 107"/>
          <p:cNvSpPr>
            <a:spLocks noGrp="1" noChangeArrowheads="1"/>
          </p:cNvSpPr>
          <p:nvPr>
            <p:ph type="subTitle" idx="1"/>
          </p:nvPr>
        </p:nvSpPr>
        <p:spPr>
          <a:xfrm>
            <a:off x="1566863" y="2693988"/>
            <a:ext cx="6662737" cy="2994025"/>
          </a:xfrm>
        </p:spPr>
        <p:txBody>
          <a:bodyPr/>
          <a:lstStyle>
            <a:lvl1pPr marL="0" indent="0" algn="ctr">
              <a:buFont typeface="Wingdings" pitchFamily="2" charset="2"/>
              <a:buNone/>
              <a:defRPr/>
            </a:lvl1pPr>
          </a:lstStyle>
          <a:p>
            <a:r>
              <a:rPr lang="en-US"/>
              <a:t>Click to edit Master subtitle style</a:t>
            </a:r>
          </a:p>
        </p:txBody>
      </p:sp>
      <p:sp>
        <p:nvSpPr>
          <p:cNvPr id="4204" name="Rectangle 108"/>
          <p:cNvSpPr>
            <a:spLocks noChangeArrowheads="1"/>
          </p:cNvSpPr>
          <p:nvPr/>
        </p:nvSpPr>
        <p:spPr bwMode="auto">
          <a:xfrm>
            <a:off x="3017838" y="2120900"/>
            <a:ext cx="5662612" cy="77788"/>
          </a:xfrm>
          <a:prstGeom prst="rect">
            <a:avLst/>
          </a:prstGeom>
          <a:solidFill>
            <a:schemeClr val="hlink"/>
          </a:solidFill>
          <a:ln w="9525">
            <a:noFill/>
            <a:miter lim="800000"/>
            <a:headEnd/>
            <a:tailEnd/>
          </a:ln>
          <a:effectLst/>
        </p:spPr>
        <p:txBody>
          <a:bodyPr wrap="none" anchor="ctr"/>
          <a:lstStyle/>
          <a:p>
            <a:pPr algn="ctr"/>
            <a:endParaRPr kumimoji="1" lang="id-ID"/>
          </a:p>
        </p:txBody>
      </p:sp>
      <p:sp>
        <p:nvSpPr>
          <p:cNvPr id="4205" name="Rectangle 109"/>
          <p:cNvSpPr>
            <a:spLocks noChangeArrowheads="1"/>
          </p:cNvSpPr>
          <p:nvPr/>
        </p:nvSpPr>
        <p:spPr bwMode="auto">
          <a:xfrm>
            <a:off x="1098550" y="862013"/>
            <a:ext cx="5662613" cy="77787"/>
          </a:xfrm>
          <a:prstGeom prst="rect">
            <a:avLst/>
          </a:prstGeom>
          <a:solidFill>
            <a:schemeClr val="hlink"/>
          </a:solidFill>
          <a:ln w="9525">
            <a:noFill/>
            <a:miter lim="800000"/>
            <a:headEnd/>
            <a:tailEnd/>
          </a:ln>
          <a:effectLst/>
        </p:spPr>
        <p:txBody>
          <a:bodyPr wrap="none" anchor="ctr"/>
          <a:lstStyle/>
          <a:p>
            <a:pPr algn="ctr"/>
            <a:endParaRPr kumimoji="1"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4205"/>
                                        </p:tgtEl>
                                        <p:attrNameLst>
                                          <p:attrName>style.visibility</p:attrName>
                                        </p:attrNameLst>
                                      </p:cBhvr>
                                      <p:to>
                                        <p:strVal val="visible"/>
                                      </p:to>
                                    </p:set>
                                    <p:animEffect transition="in" filter="slide(fromLeft)">
                                      <p:cBhvr>
                                        <p:cTn id="7" dur="500"/>
                                        <p:tgtEl>
                                          <p:spTgt spid="4205"/>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4204"/>
                                        </p:tgtEl>
                                        <p:attrNameLst>
                                          <p:attrName>style.visibility</p:attrName>
                                        </p:attrNameLst>
                                      </p:cBhvr>
                                      <p:to>
                                        <p:strVal val="visible"/>
                                      </p:to>
                                    </p:set>
                                    <p:animEffect transition="in" filter="slide(fromRight)">
                                      <p:cBhvr>
                                        <p:cTn id="11" dur="500"/>
                                        <p:tgtEl>
                                          <p:spTgt spid="4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4" grpId="0" animBg="1" autoUpdateAnimBg="0"/>
      <p:bldP spid="4205"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RACHMAT AGUS</a:t>
            </a:r>
          </a:p>
        </p:txBody>
      </p:sp>
      <p:sp>
        <p:nvSpPr>
          <p:cNvPr id="6" name="Slide Number Placeholder 5"/>
          <p:cNvSpPr>
            <a:spLocks noGrp="1"/>
          </p:cNvSpPr>
          <p:nvPr>
            <p:ph type="sldNum" sz="quarter" idx="12"/>
          </p:nvPr>
        </p:nvSpPr>
        <p:spPr/>
        <p:txBody>
          <a:bodyPr/>
          <a:lstStyle>
            <a:lvl1pPr>
              <a:defRPr/>
            </a:lvl1pPr>
          </a:lstStyle>
          <a:p>
            <a:fld id="{B2BA257F-3130-41B1-B3C1-15FD73D131D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8625" y="609600"/>
            <a:ext cx="1989138" cy="548640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09625" y="609600"/>
            <a:ext cx="5816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RACHMAT AGUS</a:t>
            </a:r>
          </a:p>
        </p:txBody>
      </p:sp>
      <p:sp>
        <p:nvSpPr>
          <p:cNvPr id="6" name="Slide Number Placeholder 5"/>
          <p:cNvSpPr>
            <a:spLocks noGrp="1"/>
          </p:cNvSpPr>
          <p:nvPr>
            <p:ph type="sldNum" sz="quarter" idx="12"/>
          </p:nvPr>
        </p:nvSpPr>
        <p:spPr/>
        <p:txBody>
          <a:bodyPr/>
          <a:lstStyle>
            <a:lvl1pPr>
              <a:defRPr/>
            </a:lvl1pPr>
          </a:lstStyle>
          <a:p>
            <a:fld id="{99964971-B82D-48DC-8B10-EEFA6814713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RACHMAT AGUS</a:t>
            </a:r>
          </a:p>
        </p:txBody>
      </p:sp>
      <p:sp>
        <p:nvSpPr>
          <p:cNvPr id="6" name="Slide Number Placeholder 5"/>
          <p:cNvSpPr>
            <a:spLocks noGrp="1"/>
          </p:cNvSpPr>
          <p:nvPr>
            <p:ph type="sldNum" sz="quarter" idx="12"/>
          </p:nvPr>
        </p:nvSpPr>
        <p:spPr/>
        <p:txBody>
          <a:bodyPr/>
          <a:lstStyle>
            <a:lvl1pPr>
              <a:defRPr/>
            </a:lvl1pPr>
          </a:lstStyle>
          <a:p>
            <a:fld id="{70F621A0-AAC7-437A-80EB-C669686319E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RACHMAT AGUS</a:t>
            </a:r>
          </a:p>
        </p:txBody>
      </p:sp>
      <p:sp>
        <p:nvSpPr>
          <p:cNvPr id="6" name="Slide Number Placeholder 5"/>
          <p:cNvSpPr>
            <a:spLocks noGrp="1"/>
          </p:cNvSpPr>
          <p:nvPr>
            <p:ph type="sldNum" sz="quarter" idx="12"/>
          </p:nvPr>
        </p:nvSpPr>
        <p:spPr/>
        <p:txBody>
          <a:bodyPr/>
          <a:lstStyle>
            <a:lvl1pPr>
              <a:defRPr/>
            </a:lvl1pPr>
          </a:lstStyle>
          <a:p>
            <a:fld id="{FD0D4703-6DC3-4E0B-8B1E-0EDD76CAFC2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09625" y="2214563"/>
            <a:ext cx="3902075"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864100" y="2214563"/>
            <a:ext cx="3903663"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RACHMAT AGUS</a:t>
            </a:r>
          </a:p>
        </p:txBody>
      </p:sp>
      <p:sp>
        <p:nvSpPr>
          <p:cNvPr id="7" name="Slide Number Placeholder 6"/>
          <p:cNvSpPr>
            <a:spLocks noGrp="1"/>
          </p:cNvSpPr>
          <p:nvPr>
            <p:ph type="sldNum" sz="quarter" idx="12"/>
          </p:nvPr>
        </p:nvSpPr>
        <p:spPr/>
        <p:txBody>
          <a:bodyPr/>
          <a:lstStyle>
            <a:lvl1pPr>
              <a:defRPr/>
            </a:lvl1pPr>
          </a:lstStyle>
          <a:p>
            <a:fld id="{91ECA54D-C174-4A47-82DE-927EC8761B7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RACHMAT AGUS</a:t>
            </a:r>
          </a:p>
        </p:txBody>
      </p:sp>
      <p:sp>
        <p:nvSpPr>
          <p:cNvPr id="9" name="Slide Number Placeholder 8"/>
          <p:cNvSpPr>
            <a:spLocks noGrp="1"/>
          </p:cNvSpPr>
          <p:nvPr>
            <p:ph type="sldNum" sz="quarter" idx="12"/>
          </p:nvPr>
        </p:nvSpPr>
        <p:spPr/>
        <p:txBody>
          <a:bodyPr/>
          <a:lstStyle>
            <a:lvl1pPr>
              <a:defRPr/>
            </a:lvl1pPr>
          </a:lstStyle>
          <a:p>
            <a:fld id="{BFC71116-9A5C-46C2-9EDD-3929F9E4E47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RACHMAT AGUS</a:t>
            </a:r>
          </a:p>
        </p:txBody>
      </p:sp>
      <p:sp>
        <p:nvSpPr>
          <p:cNvPr id="5" name="Slide Number Placeholder 4"/>
          <p:cNvSpPr>
            <a:spLocks noGrp="1"/>
          </p:cNvSpPr>
          <p:nvPr>
            <p:ph type="sldNum" sz="quarter" idx="12"/>
          </p:nvPr>
        </p:nvSpPr>
        <p:spPr/>
        <p:txBody>
          <a:bodyPr/>
          <a:lstStyle>
            <a:lvl1pPr>
              <a:defRPr/>
            </a:lvl1pPr>
          </a:lstStyle>
          <a:p>
            <a:fld id="{878DED46-6362-427A-9F48-8ABFC7973EE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RACHMAT AGUS</a:t>
            </a:r>
          </a:p>
        </p:txBody>
      </p:sp>
      <p:sp>
        <p:nvSpPr>
          <p:cNvPr id="4" name="Slide Number Placeholder 3"/>
          <p:cNvSpPr>
            <a:spLocks noGrp="1"/>
          </p:cNvSpPr>
          <p:nvPr>
            <p:ph type="sldNum" sz="quarter" idx="12"/>
          </p:nvPr>
        </p:nvSpPr>
        <p:spPr/>
        <p:txBody>
          <a:bodyPr/>
          <a:lstStyle>
            <a:lvl1pPr>
              <a:defRPr/>
            </a:lvl1pPr>
          </a:lstStyle>
          <a:p>
            <a:fld id="{BA48DE68-4D74-4753-818B-5BA2963B838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RACHMAT AGUS</a:t>
            </a:r>
          </a:p>
        </p:txBody>
      </p:sp>
      <p:sp>
        <p:nvSpPr>
          <p:cNvPr id="7" name="Slide Number Placeholder 6"/>
          <p:cNvSpPr>
            <a:spLocks noGrp="1"/>
          </p:cNvSpPr>
          <p:nvPr>
            <p:ph type="sldNum" sz="quarter" idx="12"/>
          </p:nvPr>
        </p:nvSpPr>
        <p:spPr/>
        <p:txBody>
          <a:bodyPr/>
          <a:lstStyle>
            <a:lvl1pPr>
              <a:defRPr/>
            </a:lvl1pPr>
          </a:lstStyle>
          <a:p>
            <a:fld id="{CD47BD4F-E1CC-4F81-9956-757FBAFA07C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RACHMAT AGUS</a:t>
            </a:r>
          </a:p>
        </p:txBody>
      </p:sp>
      <p:sp>
        <p:nvSpPr>
          <p:cNvPr id="7" name="Slide Number Placeholder 6"/>
          <p:cNvSpPr>
            <a:spLocks noGrp="1"/>
          </p:cNvSpPr>
          <p:nvPr>
            <p:ph type="sldNum" sz="quarter" idx="12"/>
          </p:nvPr>
        </p:nvSpPr>
        <p:spPr/>
        <p:txBody>
          <a:bodyPr/>
          <a:lstStyle>
            <a:lvl1pPr>
              <a:defRPr/>
            </a:lvl1pPr>
          </a:lstStyle>
          <a:p>
            <a:fld id="{2B7BCA8E-3117-4ACD-A9FF-6E0B29E1C7A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68263"/>
            <a:ext cx="8915400" cy="6713537"/>
            <a:chOff x="0" y="43"/>
            <a:chExt cx="5616" cy="4229"/>
          </a:xfrm>
        </p:grpSpPr>
        <p:grpSp>
          <p:nvGrpSpPr>
            <p:cNvPr id="3075" name="Group 3"/>
            <p:cNvGrpSpPr>
              <a:grpSpLocks/>
            </p:cNvGrpSpPr>
            <p:nvPr userDrawn="1"/>
          </p:nvGrpSpPr>
          <p:grpSpPr bwMode="auto">
            <a:xfrm>
              <a:off x="0" y="43"/>
              <a:ext cx="408" cy="4229"/>
              <a:chOff x="0" y="43"/>
              <a:chExt cx="5760" cy="4229"/>
            </a:xfrm>
          </p:grpSpPr>
          <p:sp>
            <p:nvSpPr>
              <p:cNvPr id="3076" name="Line 4"/>
              <p:cNvSpPr>
                <a:spLocks noChangeShapeType="1"/>
              </p:cNvSpPr>
              <p:nvPr userDrawn="1"/>
            </p:nvSpPr>
            <p:spPr bwMode="auto">
              <a:xfrm>
                <a:off x="0" y="4203"/>
                <a:ext cx="5760" cy="0"/>
              </a:xfrm>
              <a:prstGeom prst="line">
                <a:avLst/>
              </a:prstGeom>
              <a:noFill/>
              <a:ln w="9525">
                <a:solidFill>
                  <a:schemeClr val="bg2"/>
                </a:solidFill>
                <a:round/>
                <a:headEnd/>
                <a:tailEnd/>
              </a:ln>
              <a:effectLst/>
            </p:spPr>
            <p:txBody>
              <a:bodyPr wrap="none" anchor="ctr"/>
              <a:lstStyle/>
              <a:p>
                <a:endParaRPr lang="id-ID"/>
              </a:p>
            </p:txBody>
          </p:sp>
          <p:sp>
            <p:nvSpPr>
              <p:cNvPr id="3077" name="Line 5"/>
              <p:cNvSpPr>
                <a:spLocks noChangeShapeType="1"/>
              </p:cNvSpPr>
              <p:nvPr userDrawn="1"/>
            </p:nvSpPr>
            <p:spPr bwMode="auto">
              <a:xfrm>
                <a:off x="0" y="4239"/>
                <a:ext cx="5760" cy="0"/>
              </a:xfrm>
              <a:prstGeom prst="line">
                <a:avLst/>
              </a:prstGeom>
              <a:noFill/>
              <a:ln w="38100">
                <a:solidFill>
                  <a:schemeClr val="bg2"/>
                </a:solidFill>
                <a:round/>
                <a:headEnd/>
                <a:tailEnd/>
              </a:ln>
              <a:effectLst/>
            </p:spPr>
            <p:txBody>
              <a:bodyPr wrap="none" anchor="ctr"/>
              <a:lstStyle/>
              <a:p>
                <a:endParaRPr lang="id-ID"/>
              </a:p>
            </p:txBody>
          </p:sp>
          <p:sp>
            <p:nvSpPr>
              <p:cNvPr id="3078" name="Line 6"/>
              <p:cNvSpPr>
                <a:spLocks noChangeShapeType="1"/>
              </p:cNvSpPr>
              <p:nvPr userDrawn="1"/>
            </p:nvSpPr>
            <p:spPr bwMode="auto">
              <a:xfrm>
                <a:off x="0" y="4272"/>
                <a:ext cx="5760" cy="0"/>
              </a:xfrm>
              <a:prstGeom prst="line">
                <a:avLst/>
              </a:prstGeom>
              <a:noFill/>
              <a:ln w="19050">
                <a:solidFill>
                  <a:schemeClr val="bg2"/>
                </a:solidFill>
                <a:round/>
                <a:headEnd/>
                <a:tailEnd/>
              </a:ln>
              <a:effectLst/>
            </p:spPr>
            <p:txBody>
              <a:bodyPr wrap="none" anchor="ctr"/>
              <a:lstStyle/>
              <a:p>
                <a:endParaRPr lang="id-ID"/>
              </a:p>
            </p:txBody>
          </p:sp>
          <p:sp>
            <p:nvSpPr>
              <p:cNvPr id="3079" name="Line 7"/>
              <p:cNvSpPr>
                <a:spLocks noChangeShapeType="1"/>
              </p:cNvSpPr>
              <p:nvPr userDrawn="1"/>
            </p:nvSpPr>
            <p:spPr bwMode="auto">
              <a:xfrm>
                <a:off x="0" y="4113"/>
                <a:ext cx="5760" cy="0"/>
              </a:xfrm>
              <a:prstGeom prst="line">
                <a:avLst/>
              </a:prstGeom>
              <a:noFill/>
              <a:ln w="28575">
                <a:solidFill>
                  <a:schemeClr val="bg2"/>
                </a:solidFill>
                <a:round/>
                <a:headEnd/>
                <a:tailEnd/>
              </a:ln>
              <a:effectLst/>
            </p:spPr>
            <p:txBody>
              <a:bodyPr wrap="none" anchor="ctr"/>
              <a:lstStyle/>
              <a:p>
                <a:endParaRPr lang="id-ID"/>
              </a:p>
            </p:txBody>
          </p:sp>
          <p:sp>
            <p:nvSpPr>
              <p:cNvPr id="3080" name="Line 8"/>
              <p:cNvSpPr>
                <a:spLocks noChangeShapeType="1"/>
              </p:cNvSpPr>
              <p:nvPr userDrawn="1"/>
            </p:nvSpPr>
            <p:spPr bwMode="auto">
              <a:xfrm>
                <a:off x="0" y="4065"/>
                <a:ext cx="5760" cy="0"/>
              </a:xfrm>
              <a:prstGeom prst="line">
                <a:avLst/>
              </a:prstGeom>
              <a:noFill/>
              <a:ln w="12700">
                <a:solidFill>
                  <a:schemeClr val="bg2"/>
                </a:solidFill>
                <a:round/>
                <a:headEnd/>
                <a:tailEnd/>
              </a:ln>
              <a:effectLst/>
            </p:spPr>
            <p:txBody>
              <a:bodyPr wrap="none" anchor="ctr"/>
              <a:lstStyle/>
              <a:p>
                <a:endParaRPr lang="id-ID"/>
              </a:p>
            </p:txBody>
          </p:sp>
          <p:sp>
            <p:nvSpPr>
              <p:cNvPr id="3081" name="Line 9"/>
              <p:cNvSpPr>
                <a:spLocks noChangeShapeType="1"/>
              </p:cNvSpPr>
              <p:nvPr userDrawn="1"/>
            </p:nvSpPr>
            <p:spPr bwMode="auto">
              <a:xfrm>
                <a:off x="0" y="4158"/>
                <a:ext cx="5760" cy="0"/>
              </a:xfrm>
              <a:prstGeom prst="line">
                <a:avLst/>
              </a:prstGeom>
              <a:noFill/>
              <a:ln w="19050">
                <a:solidFill>
                  <a:schemeClr val="bg2"/>
                </a:solidFill>
                <a:round/>
                <a:headEnd/>
                <a:tailEnd/>
              </a:ln>
              <a:effectLst/>
            </p:spPr>
            <p:txBody>
              <a:bodyPr wrap="none" anchor="ctr"/>
              <a:lstStyle/>
              <a:p>
                <a:endParaRPr lang="id-ID"/>
              </a:p>
            </p:txBody>
          </p:sp>
          <p:sp>
            <p:nvSpPr>
              <p:cNvPr id="3082" name="Line 10"/>
              <p:cNvSpPr>
                <a:spLocks noChangeShapeType="1"/>
              </p:cNvSpPr>
              <p:nvPr userDrawn="1"/>
            </p:nvSpPr>
            <p:spPr bwMode="auto">
              <a:xfrm>
                <a:off x="0" y="3666"/>
                <a:ext cx="5760" cy="0"/>
              </a:xfrm>
              <a:prstGeom prst="line">
                <a:avLst/>
              </a:prstGeom>
              <a:noFill/>
              <a:ln w="9525">
                <a:solidFill>
                  <a:schemeClr val="bg2"/>
                </a:solidFill>
                <a:round/>
                <a:headEnd/>
                <a:tailEnd/>
              </a:ln>
              <a:effectLst/>
            </p:spPr>
            <p:txBody>
              <a:bodyPr wrap="none" anchor="ctr"/>
              <a:lstStyle/>
              <a:p>
                <a:endParaRPr lang="id-ID"/>
              </a:p>
            </p:txBody>
          </p:sp>
          <p:sp>
            <p:nvSpPr>
              <p:cNvPr id="3083" name="Line 11"/>
              <p:cNvSpPr>
                <a:spLocks noChangeShapeType="1"/>
              </p:cNvSpPr>
              <p:nvPr userDrawn="1"/>
            </p:nvSpPr>
            <p:spPr bwMode="auto">
              <a:xfrm>
                <a:off x="0" y="3639"/>
                <a:ext cx="5760" cy="0"/>
              </a:xfrm>
              <a:prstGeom prst="line">
                <a:avLst/>
              </a:prstGeom>
              <a:noFill/>
              <a:ln w="38100">
                <a:solidFill>
                  <a:schemeClr val="bg2"/>
                </a:solidFill>
                <a:round/>
                <a:headEnd/>
                <a:tailEnd/>
              </a:ln>
              <a:effectLst/>
            </p:spPr>
            <p:txBody>
              <a:bodyPr wrap="none" anchor="ctr"/>
              <a:lstStyle/>
              <a:p>
                <a:endParaRPr lang="id-ID"/>
              </a:p>
            </p:txBody>
          </p:sp>
          <p:sp>
            <p:nvSpPr>
              <p:cNvPr id="3084" name="Line 12"/>
              <p:cNvSpPr>
                <a:spLocks noChangeShapeType="1"/>
              </p:cNvSpPr>
              <p:nvPr userDrawn="1"/>
            </p:nvSpPr>
            <p:spPr bwMode="auto">
              <a:xfrm>
                <a:off x="0" y="4020"/>
                <a:ext cx="5760" cy="0"/>
              </a:xfrm>
              <a:prstGeom prst="line">
                <a:avLst/>
              </a:prstGeom>
              <a:noFill/>
              <a:ln w="19050">
                <a:solidFill>
                  <a:schemeClr val="bg2"/>
                </a:solidFill>
                <a:round/>
                <a:headEnd/>
                <a:tailEnd/>
              </a:ln>
              <a:effectLst/>
            </p:spPr>
            <p:txBody>
              <a:bodyPr wrap="none" anchor="ctr"/>
              <a:lstStyle/>
              <a:p>
                <a:endParaRPr lang="id-ID"/>
              </a:p>
            </p:txBody>
          </p:sp>
          <p:sp>
            <p:nvSpPr>
              <p:cNvPr id="3085" name="Line 13"/>
              <p:cNvSpPr>
                <a:spLocks noChangeShapeType="1"/>
              </p:cNvSpPr>
              <p:nvPr userDrawn="1"/>
            </p:nvSpPr>
            <p:spPr bwMode="auto">
              <a:xfrm>
                <a:off x="0" y="3894"/>
                <a:ext cx="5760" cy="0"/>
              </a:xfrm>
              <a:prstGeom prst="line">
                <a:avLst/>
              </a:prstGeom>
              <a:noFill/>
              <a:ln w="28575">
                <a:solidFill>
                  <a:schemeClr val="bg2"/>
                </a:solidFill>
                <a:round/>
                <a:headEnd/>
                <a:tailEnd/>
              </a:ln>
              <a:effectLst/>
            </p:spPr>
            <p:txBody>
              <a:bodyPr wrap="none" anchor="ctr"/>
              <a:lstStyle/>
              <a:p>
                <a:endParaRPr lang="id-ID"/>
              </a:p>
            </p:txBody>
          </p:sp>
          <p:sp>
            <p:nvSpPr>
              <p:cNvPr id="3086" name="Line 14"/>
              <p:cNvSpPr>
                <a:spLocks noChangeShapeType="1"/>
              </p:cNvSpPr>
              <p:nvPr userDrawn="1"/>
            </p:nvSpPr>
            <p:spPr bwMode="auto">
              <a:xfrm>
                <a:off x="0" y="3813"/>
                <a:ext cx="5760" cy="0"/>
              </a:xfrm>
              <a:prstGeom prst="line">
                <a:avLst/>
              </a:prstGeom>
              <a:noFill/>
              <a:ln w="12700">
                <a:solidFill>
                  <a:schemeClr val="bg2"/>
                </a:solidFill>
                <a:round/>
                <a:headEnd/>
                <a:tailEnd/>
              </a:ln>
              <a:effectLst/>
            </p:spPr>
            <p:txBody>
              <a:bodyPr wrap="none" anchor="ctr"/>
              <a:lstStyle/>
              <a:p>
                <a:endParaRPr lang="id-ID"/>
              </a:p>
            </p:txBody>
          </p:sp>
          <p:sp>
            <p:nvSpPr>
              <p:cNvPr id="3087" name="Line 15"/>
              <p:cNvSpPr>
                <a:spLocks noChangeShapeType="1"/>
              </p:cNvSpPr>
              <p:nvPr userDrawn="1"/>
            </p:nvSpPr>
            <p:spPr bwMode="auto">
              <a:xfrm>
                <a:off x="0" y="3999"/>
                <a:ext cx="5760" cy="0"/>
              </a:xfrm>
              <a:prstGeom prst="line">
                <a:avLst/>
              </a:prstGeom>
              <a:noFill/>
              <a:ln w="9525">
                <a:solidFill>
                  <a:schemeClr val="bg2"/>
                </a:solidFill>
                <a:round/>
                <a:headEnd/>
                <a:tailEnd/>
              </a:ln>
              <a:effectLst/>
            </p:spPr>
            <p:txBody>
              <a:bodyPr wrap="none" anchor="ctr"/>
              <a:lstStyle/>
              <a:p>
                <a:endParaRPr lang="id-ID"/>
              </a:p>
            </p:txBody>
          </p:sp>
          <p:sp>
            <p:nvSpPr>
              <p:cNvPr id="3088" name="Line 16"/>
              <p:cNvSpPr>
                <a:spLocks noChangeShapeType="1"/>
              </p:cNvSpPr>
              <p:nvPr userDrawn="1"/>
            </p:nvSpPr>
            <p:spPr bwMode="auto">
              <a:xfrm>
                <a:off x="0" y="3687"/>
                <a:ext cx="5760" cy="0"/>
              </a:xfrm>
              <a:prstGeom prst="line">
                <a:avLst/>
              </a:prstGeom>
              <a:noFill/>
              <a:ln w="12700">
                <a:solidFill>
                  <a:schemeClr val="bg2"/>
                </a:solidFill>
                <a:round/>
                <a:headEnd/>
                <a:tailEnd/>
              </a:ln>
              <a:effectLst/>
            </p:spPr>
            <p:txBody>
              <a:bodyPr wrap="none" anchor="ctr"/>
              <a:lstStyle/>
              <a:p>
                <a:endParaRPr lang="id-ID"/>
              </a:p>
            </p:txBody>
          </p:sp>
          <p:sp>
            <p:nvSpPr>
              <p:cNvPr id="3089" name="Line 17"/>
              <p:cNvSpPr>
                <a:spLocks noChangeShapeType="1"/>
              </p:cNvSpPr>
              <p:nvPr userDrawn="1"/>
            </p:nvSpPr>
            <p:spPr bwMode="auto">
              <a:xfrm>
                <a:off x="0" y="3741"/>
                <a:ext cx="5760" cy="0"/>
              </a:xfrm>
              <a:prstGeom prst="line">
                <a:avLst/>
              </a:prstGeom>
              <a:noFill/>
              <a:ln w="12700">
                <a:solidFill>
                  <a:schemeClr val="bg2"/>
                </a:solidFill>
                <a:round/>
                <a:headEnd/>
                <a:tailEnd/>
              </a:ln>
              <a:effectLst/>
            </p:spPr>
            <p:txBody>
              <a:bodyPr wrap="none" anchor="ctr"/>
              <a:lstStyle/>
              <a:p>
                <a:endParaRPr lang="id-ID"/>
              </a:p>
            </p:txBody>
          </p:sp>
          <p:sp>
            <p:nvSpPr>
              <p:cNvPr id="3090" name="Line 18"/>
              <p:cNvSpPr>
                <a:spLocks noChangeShapeType="1"/>
              </p:cNvSpPr>
              <p:nvPr userDrawn="1"/>
            </p:nvSpPr>
            <p:spPr bwMode="auto">
              <a:xfrm>
                <a:off x="0" y="3939"/>
                <a:ext cx="5760" cy="0"/>
              </a:xfrm>
              <a:prstGeom prst="line">
                <a:avLst/>
              </a:prstGeom>
              <a:noFill/>
              <a:ln w="19050">
                <a:solidFill>
                  <a:schemeClr val="bg2"/>
                </a:solidFill>
                <a:round/>
                <a:headEnd/>
                <a:tailEnd/>
              </a:ln>
              <a:effectLst/>
            </p:spPr>
            <p:txBody>
              <a:bodyPr wrap="none" anchor="ctr"/>
              <a:lstStyle/>
              <a:p>
                <a:endParaRPr lang="id-ID"/>
              </a:p>
            </p:txBody>
          </p:sp>
          <p:sp>
            <p:nvSpPr>
              <p:cNvPr id="3091" name="Line 19"/>
              <p:cNvSpPr>
                <a:spLocks noChangeShapeType="1"/>
              </p:cNvSpPr>
              <p:nvPr userDrawn="1"/>
            </p:nvSpPr>
            <p:spPr bwMode="auto">
              <a:xfrm>
                <a:off x="0" y="3918"/>
                <a:ext cx="5760" cy="0"/>
              </a:xfrm>
              <a:prstGeom prst="line">
                <a:avLst/>
              </a:prstGeom>
              <a:noFill/>
              <a:ln w="9525">
                <a:solidFill>
                  <a:schemeClr val="bg2"/>
                </a:solidFill>
                <a:round/>
                <a:headEnd/>
                <a:tailEnd/>
              </a:ln>
              <a:effectLst/>
            </p:spPr>
            <p:txBody>
              <a:bodyPr wrap="none" anchor="ctr"/>
              <a:lstStyle/>
              <a:p>
                <a:endParaRPr lang="id-ID"/>
              </a:p>
            </p:txBody>
          </p:sp>
          <p:sp>
            <p:nvSpPr>
              <p:cNvPr id="3092" name="Line 20"/>
              <p:cNvSpPr>
                <a:spLocks noChangeShapeType="1"/>
              </p:cNvSpPr>
              <p:nvPr userDrawn="1"/>
            </p:nvSpPr>
            <p:spPr bwMode="auto">
              <a:xfrm>
                <a:off x="0" y="3510"/>
                <a:ext cx="5760" cy="0"/>
              </a:xfrm>
              <a:prstGeom prst="line">
                <a:avLst/>
              </a:prstGeom>
              <a:noFill/>
              <a:ln w="9525">
                <a:solidFill>
                  <a:schemeClr val="bg2"/>
                </a:solidFill>
                <a:round/>
                <a:headEnd/>
                <a:tailEnd/>
              </a:ln>
              <a:effectLst/>
            </p:spPr>
            <p:txBody>
              <a:bodyPr wrap="none" anchor="ctr"/>
              <a:lstStyle/>
              <a:p>
                <a:endParaRPr lang="id-ID"/>
              </a:p>
            </p:txBody>
          </p:sp>
          <p:sp>
            <p:nvSpPr>
              <p:cNvPr id="3093" name="Line 21"/>
              <p:cNvSpPr>
                <a:spLocks noChangeShapeType="1"/>
              </p:cNvSpPr>
              <p:nvPr userDrawn="1"/>
            </p:nvSpPr>
            <p:spPr bwMode="auto">
              <a:xfrm>
                <a:off x="0" y="3546"/>
                <a:ext cx="5760" cy="0"/>
              </a:xfrm>
              <a:prstGeom prst="line">
                <a:avLst/>
              </a:prstGeom>
              <a:noFill/>
              <a:ln w="38100">
                <a:solidFill>
                  <a:schemeClr val="bg2"/>
                </a:solidFill>
                <a:round/>
                <a:headEnd/>
                <a:tailEnd/>
              </a:ln>
              <a:effectLst/>
            </p:spPr>
            <p:txBody>
              <a:bodyPr wrap="none" anchor="ctr"/>
              <a:lstStyle/>
              <a:p>
                <a:endParaRPr lang="id-ID"/>
              </a:p>
            </p:txBody>
          </p:sp>
          <p:sp>
            <p:nvSpPr>
              <p:cNvPr id="3094" name="Line 22"/>
              <p:cNvSpPr>
                <a:spLocks noChangeShapeType="1"/>
              </p:cNvSpPr>
              <p:nvPr userDrawn="1"/>
            </p:nvSpPr>
            <p:spPr bwMode="auto">
              <a:xfrm>
                <a:off x="0" y="3579"/>
                <a:ext cx="5760" cy="0"/>
              </a:xfrm>
              <a:prstGeom prst="line">
                <a:avLst/>
              </a:prstGeom>
              <a:noFill/>
              <a:ln w="19050">
                <a:solidFill>
                  <a:schemeClr val="bg2"/>
                </a:solidFill>
                <a:round/>
                <a:headEnd/>
                <a:tailEnd/>
              </a:ln>
              <a:effectLst/>
            </p:spPr>
            <p:txBody>
              <a:bodyPr wrap="none" anchor="ctr"/>
              <a:lstStyle/>
              <a:p>
                <a:endParaRPr lang="id-ID"/>
              </a:p>
            </p:txBody>
          </p:sp>
          <p:sp>
            <p:nvSpPr>
              <p:cNvPr id="3095" name="Line 23"/>
              <p:cNvSpPr>
                <a:spLocks noChangeShapeType="1"/>
              </p:cNvSpPr>
              <p:nvPr userDrawn="1"/>
            </p:nvSpPr>
            <p:spPr bwMode="auto">
              <a:xfrm>
                <a:off x="0" y="3420"/>
                <a:ext cx="5760" cy="0"/>
              </a:xfrm>
              <a:prstGeom prst="line">
                <a:avLst/>
              </a:prstGeom>
              <a:noFill/>
              <a:ln w="28575">
                <a:solidFill>
                  <a:schemeClr val="bg2"/>
                </a:solidFill>
                <a:round/>
                <a:headEnd/>
                <a:tailEnd/>
              </a:ln>
              <a:effectLst/>
            </p:spPr>
            <p:txBody>
              <a:bodyPr wrap="none" anchor="ctr"/>
              <a:lstStyle/>
              <a:p>
                <a:endParaRPr lang="id-ID"/>
              </a:p>
            </p:txBody>
          </p:sp>
          <p:sp>
            <p:nvSpPr>
              <p:cNvPr id="3096" name="Line 24"/>
              <p:cNvSpPr>
                <a:spLocks noChangeShapeType="1"/>
              </p:cNvSpPr>
              <p:nvPr userDrawn="1"/>
            </p:nvSpPr>
            <p:spPr bwMode="auto">
              <a:xfrm>
                <a:off x="0" y="3372"/>
                <a:ext cx="5760" cy="0"/>
              </a:xfrm>
              <a:prstGeom prst="line">
                <a:avLst/>
              </a:prstGeom>
              <a:noFill/>
              <a:ln w="12700">
                <a:solidFill>
                  <a:schemeClr val="bg2"/>
                </a:solidFill>
                <a:round/>
                <a:headEnd/>
                <a:tailEnd/>
              </a:ln>
              <a:effectLst/>
            </p:spPr>
            <p:txBody>
              <a:bodyPr wrap="none" anchor="ctr"/>
              <a:lstStyle/>
              <a:p>
                <a:endParaRPr lang="id-ID"/>
              </a:p>
            </p:txBody>
          </p:sp>
          <p:sp>
            <p:nvSpPr>
              <p:cNvPr id="3097" name="Line 25"/>
              <p:cNvSpPr>
                <a:spLocks noChangeShapeType="1"/>
              </p:cNvSpPr>
              <p:nvPr userDrawn="1"/>
            </p:nvSpPr>
            <p:spPr bwMode="auto">
              <a:xfrm>
                <a:off x="0" y="3465"/>
                <a:ext cx="5760" cy="0"/>
              </a:xfrm>
              <a:prstGeom prst="line">
                <a:avLst/>
              </a:prstGeom>
              <a:noFill/>
              <a:ln w="19050">
                <a:solidFill>
                  <a:schemeClr val="bg2"/>
                </a:solidFill>
                <a:round/>
                <a:headEnd/>
                <a:tailEnd/>
              </a:ln>
              <a:effectLst/>
            </p:spPr>
            <p:txBody>
              <a:bodyPr wrap="none" anchor="ctr"/>
              <a:lstStyle/>
              <a:p>
                <a:endParaRPr lang="id-ID"/>
              </a:p>
            </p:txBody>
          </p:sp>
          <p:sp>
            <p:nvSpPr>
              <p:cNvPr id="3098" name="Line 26"/>
              <p:cNvSpPr>
                <a:spLocks noChangeShapeType="1"/>
              </p:cNvSpPr>
              <p:nvPr userDrawn="1"/>
            </p:nvSpPr>
            <p:spPr bwMode="auto">
              <a:xfrm>
                <a:off x="0" y="2973"/>
                <a:ext cx="5760" cy="0"/>
              </a:xfrm>
              <a:prstGeom prst="line">
                <a:avLst/>
              </a:prstGeom>
              <a:noFill/>
              <a:ln w="9525">
                <a:solidFill>
                  <a:schemeClr val="bg2"/>
                </a:solidFill>
                <a:round/>
                <a:headEnd/>
                <a:tailEnd/>
              </a:ln>
              <a:effectLst/>
            </p:spPr>
            <p:txBody>
              <a:bodyPr wrap="none" anchor="ctr"/>
              <a:lstStyle/>
              <a:p>
                <a:endParaRPr lang="id-ID"/>
              </a:p>
            </p:txBody>
          </p:sp>
          <p:sp>
            <p:nvSpPr>
              <p:cNvPr id="3099" name="Line 27"/>
              <p:cNvSpPr>
                <a:spLocks noChangeShapeType="1"/>
              </p:cNvSpPr>
              <p:nvPr userDrawn="1"/>
            </p:nvSpPr>
            <p:spPr bwMode="auto">
              <a:xfrm>
                <a:off x="0" y="2946"/>
                <a:ext cx="5760" cy="0"/>
              </a:xfrm>
              <a:prstGeom prst="line">
                <a:avLst/>
              </a:prstGeom>
              <a:noFill/>
              <a:ln w="38100">
                <a:solidFill>
                  <a:schemeClr val="bg2"/>
                </a:solidFill>
                <a:round/>
                <a:headEnd/>
                <a:tailEnd/>
              </a:ln>
              <a:effectLst/>
            </p:spPr>
            <p:txBody>
              <a:bodyPr wrap="none" anchor="ctr"/>
              <a:lstStyle/>
              <a:p>
                <a:endParaRPr lang="id-ID"/>
              </a:p>
            </p:txBody>
          </p:sp>
          <p:sp>
            <p:nvSpPr>
              <p:cNvPr id="3100" name="Line 28"/>
              <p:cNvSpPr>
                <a:spLocks noChangeShapeType="1"/>
              </p:cNvSpPr>
              <p:nvPr userDrawn="1"/>
            </p:nvSpPr>
            <p:spPr bwMode="auto">
              <a:xfrm>
                <a:off x="0" y="3327"/>
                <a:ext cx="5760" cy="0"/>
              </a:xfrm>
              <a:prstGeom prst="line">
                <a:avLst/>
              </a:prstGeom>
              <a:noFill/>
              <a:ln w="19050">
                <a:solidFill>
                  <a:schemeClr val="bg2"/>
                </a:solidFill>
                <a:round/>
                <a:headEnd/>
                <a:tailEnd/>
              </a:ln>
              <a:effectLst/>
            </p:spPr>
            <p:txBody>
              <a:bodyPr wrap="none" anchor="ctr"/>
              <a:lstStyle/>
              <a:p>
                <a:endParaRPr lang="id-ID"/>
              </a:p>
            </p:txBody>
          </p:sp>
          <p:sp>
            <p:nvSpPr>
              <p:cNvPr id="3101" name="Line 29"/>
              <p:cNvSpPr>
                <a:spLocks noChangeShapeType="1"/>
              </p:cNvSpPr>
              <p:nvPr userDrawn="1"/>
            </p:nvSpPr>
            <p:spPr bwMode="auto">
              <a:xfrm>
                <a:off x="0" y="3201"/>
                <a:ext cx="5760" cy="0"/>
              </a:xfrm>
              <a:prstGeom prst="line">
                <a:avLst/>
              </a:prstGeom>
              <a:noFill/>
              <a:ln w="28575">
                <a:solidFill>
                  <a:schemeClr val="bg2"/>
                </a:solidFill>
                <a:round/>
                <a:headEnd/>
                <a:tailEnd/>
              </a:ln>
              <a:effectLst/>
            </p:spPr>
            <p:txBody>
              <a:bodyPr wrap="none" anchor="ctr"/>
              <a:lstStyle/>
              <a:p>
                <a:endParaRPr lang="id-ID"/>
              </a:p>
            </p:txBody>
          </p:sp>
          <p:sp>
            <p:nvSpPr>
              <p:cNvPr id="3102" name="Line 30"/>
              <p:cNvSpPr>
                <a:spLocks noChangeShapeType="1"/>
              </p:cNvSpPr>
              <p:nvPr userDrawn="1"/>
            </p:nvSpPr>
            <p:spPr bwMode="auto">
              <a:xfrm>
                <a:off x="0" y="3120"/>
                <a:ext cx="5760" cy="0"/>
              </a:xfrm>
              <a:prstGeom prst="line">
                <a:avLst/>
              </a:prstGeom>
              <a:noFill/>
              <a:ln w="12700">
                <a:solidFill>
                  <a:schemeClr val="bg2"/>
                </a:solidFill>
                <a:round/>
                <a:headEnd/>
                <a:tailEnd/>
              </a:ln>
              <a:effectLst/>
            </p:spPr>
            <p:txBody>
              <a:bodyPr wrap="none" anchor="ctr"/>
              <a:lstStyle/>
              <a:p>
                <a:endParaRPr lang="id-ID"/>
              </a:p>
            </p:txBody>
          </p:sp>
          <p:sp>
            <p:nvSpPr>
              <p:cNvPr id="3103" name="Line 31"/>
              <p:cNvSpPr>
                <a:spLocks noChangeShapeType="1"/>
              </p:cNvSpPr>
              <p:nvPr userDrawn="1"/>
            </p:nvSpPr>
            <p:spPr bwMode="auto">
              <a:xfrm>
                <a:off x="0" y="3306"/>
                <a:ext cx="5760" cy="0"/>
              </a:xfrm>
              <a:prstGeom prst="line">
                <a:avLst/>
              </a:prstGeom>
              <a:noFill/>
              <a:ln w="9525">
                <a:solidFill>
                  <a:schemeClr val="bg2"/>
                </a:solidFill>
                <a:round/>
                <a:headEnd/>
                <a:tailEnd/>
              </a:ln>
              <a:effectLst/>
            </p:spPr>
            <p:txBody>
              <a:bodyPr wrap="none" anchor="ctr"/>
              <a:lstStyle/>
              <a:p>
                <a:endParaRPr lang="id-ID"/>
              </a:p>
            </p:txBody>
          </p:sp>
          <p:sp>
            <p:nvSpPr>
              <p:cNvPr id="3104" name="Line 32"/>
              <p:cNvSpPr>
                <a:spLocks noChangeShapeType="1"/>
              </p:cNvSpPr>
              <p:nvPr userDrawn="1"/>
            </p:nvSpPr>
            <p:spPr bwMode="auto">
              <a:xfrm>
                <a:off x="0" y="2994"/>
                <a:ext cx="5760" cy="0"/>
              </a:xfrm>
              <a:prstGeom prst="line">
                <a:avLst/>
              </a:prstGeom>
              <a:noFill/>
              <a:ln w="12700">
                <a:solidFill>
                  <a:schemeClr val="bg2"/>
                </a:solidFill>
                <a:round/>
                <a:headEnd/>
                <a:tailEnd/>
              </a:ln>
              <a:effectLst/>
            </p:spPr>
            <p:txBody>
              <a:bodyPr wrap="none" anchor="ctr"/>
              <a:lstStyle/>
              <a:p>
                <a:endParaRPr lang="id-ID"/>
              </a:p>
            </p:txBody>
          </p:sp>
          <p:sp>
            <p:nvSpPr>
              <p:cNvPr id="3105" name="Line 33"/>
              <p:cNvSpPr>
                <a:spLocks noChangeShapeType="1"/>
              </p:cNvSpPr>
              <p:nvPr userDrawn="1"/>
            </p:nvSpPr>
            <p:spPr bwMode="auto">
              <a:xfrm>
                <a:off x="0" y="3048"/>
                <a:ext cx="5760" cy="0"/>
              </a:xfrm>
              <a:prstGeom prst="line">
                <a:avLst/>
              </a:prstGeom>
              <a:noFill/>
              <a:ln w="12700">
                <a:solidFill>
                  <a:schemeClr val="bg2"/>
                </a:solidFill>
                <a:round/>
                <a:headEnd/>
                <a:tailEnd/>
              </a:ln>
              <a:effectLst/>
            </p:spPr>
            <p:txBody>
              <a:bodyPr wrap="none" anchor="ctr"/>
              <a:lstStyle/>
              <a:p>
                <a:endParaRPr lang="id-ID"/>
              </a:p>
            </p:txBody>
          </p:sp>
          <p:sp>
            <p:nvSpPr>
              <p:cNvPr id="3106" name="Line 34"/>
              <p:cNvSpPr>
                <a:spLocks noChangeShapeType="1"/>
              </p:cNvSpPr>
              <p:nvPr userDrawn="1"/>
            </p:nvSpPr>
            <p:spPr bwMode="auto">
              <a:xfrm>
                <a:off x="0" y="3246"/>
                <a:ext cx="5760" cy="0"/>
              </a:xfrm>
              <a:prstGeom prst="line">
                <a:avLst/>
              </a:prstGeom>
              <a:noFill/>
              <a:ln w="19050">
                <a:solidFill>
                  <a:schemeClr val="bg2"/>
                </a:solidFill>
                <a:round/>
                <a:headEnd/>
                <a:tailEnd/>
              </a:ln>
              <a:effectLst/>
            </p:spPr>
            <p:txBody>
              <a:bodyPr wrap="none" anchor="ctr"/>
              <a:lstStyle/>
              <a:p>
                <a:endParaRPr lang="id-ID"/>
              </a:p>
            </p:txBody>
          </p:sp>
          <p:sp>
            <p:nvSpPr>
              <p:cNvPr id="3107" name="Line 35"/>
              <p:cNvSpPr>
                <a:spLocks noChangeShapeType="1"/>
              </p:cNvSpPr>
              <p:nvPr userDrawn="1"/>
            </p:nvSpPr>
            <p:spPr bwMode="auto">
              <a:xfrm>
                <a:off x="0" y="3225"/>
                <a:ext cx="5760" cy="0"/>
              </a:xfrm>
              <a:prstGeom prst="line">
                <a:avLst/>
              </a:prstGeom>
              <a:noFill/>
              <a:ln w="9525">
                <a:solidFill>
                  <a:schemeClr val="bg2"/>
                </a:solidFill>
                <a:round/>
                <a:headEnd/>
                <a:tailEnd/>
              </a:ln>
              <a:effectLst/>
            </p:spPr>
            <p:txBody>
              <a:bodyPr wrap="none" anchor="ctr"/>
              <a:lstStyle/>
              <a:p>
                <a:endParaRPr lang="id-ID"/>
              </a:p>
            </p:txBody>
          </p:sp>
          <p:sp>
            <p:nvSpPr>
              <p:cNvPr id="3108" name="Line 36"/>
              <p:cNvSpPr>
                <a:spLocks noChangeShapeType="1"/>
              </p:cNvSpPr>
              <p:nvPr userDrawn="1"/>
            </p:nvSpPr>
            <p:spPr bwMode="auto">
              <a:xfrm>
                <a:off x="0" y="2831"/>
                <a:ext cx="5760" cy="0"/>
              </a:xfrm>
              <a:prstGeom prst="line">
                <a:avLst/>
              </a:prstGeom>
              <a:noFill/>
              <a:ln w="28575">
                <a:solidFill>
                  <a:schemeClr val="bg2"/>
                </a:solidFill>
                <a:round/>
                <a:headEnd/>
                <a:tailEnd/>
              </a:ln>
              <a:effectLst/>
            </p:spPr>
            <p:txBody>
              <a:bodyPr wrap="none" anchor="ctr"/>
              <a:lstStyle/>
              <a:p>
                <a:endParaRPr lang="id-ID"/>
              </a:p>
            </p:txBody>
          </p:sp>
          <p:sp>
            <p:nvSpPr>
              <p:cNvPr id="3109" name="Line 37"/>
              <p:cNvSpPr>
                <a:spLocks noChangeShapeType="1"/>
              </p:cNvSpPr>
              <p:nvPr userDrawn="1"/>
            </p:nvSpPr>
            <p:spPr bwMode="auto">
              <a:xfrm>
                <a:off x="0" y="2750"/>
                <a:ext cx="5760" cy="0"/>
              </a:xfrm>
              <a:prstGeom prst="line">
                <a:avLst/>
              </a:prstGeom>
              <a:noFill/>
              <a:ln w="12700">
                <a:solidFill>
                  <a:schemeClr val="bg2"/>
                </a:solidFill>
                <a:round/>
                <a:headEnd/>
                <a:tailEnd/>
              </a:ln>
              <a:effectLst/>
            </p:spPr>
            <p:txBody>
              <a:bodyPr wrap="none" anchor="ctr"/>
              <a:lstStyle/>
              <a:p>
                <a:endParaRPr lang="id-ID"/>
              </a:p>
            </p:txBody>
          </p:sp>
          <p:sp>
            <p:nvSpPr>
              <p:cNvPr id="3110" name="Line 38"/>
              <p:cNvSpPr>
                <a:spLocks noChangeShapeType="1"/>
              </p:cNvSpPr>
              <p:nvPr userDrawn="1"/>
            </p:nvSpPr>
            <p:spPr bwMode="auto">
              <a:xfrm>
                <a:off x="0" y="2678"/>
                <a:ext cx="5760" cy="0"/>
              </a:xfrm>
              <a:prstGeom prst="line">
                <a:avLst/>
              </a:prstGeom>
              <a:noFill/>
              <a:ln w="12700">
                <a:solidFill>
                  <a:schemeClr val="bg2"/>
                </a:solidFill>
                <a:round/>
                <a:headEnd/>
                <a:tailEnd/>
              </a:ln>
              <a:effectLst/>
            </p:spPr>
            <p:txBody>
              <a:bodyPr wrap="none" anchor="ctr"/>
              <a:lstStyle/>
              <a:p>
                <a:endParaRPr lang="id-ID"/>
              </a:p>
            </p:txBody>
          </p:sp>
          <p:sp>
            <p:nvSpPr>
              <p:cNvPr id="3111" name="Line 39"/>
              <p:cNvSpPr>
                <a:spLocks noChangeShapeType="1"/>
              </p:cNvSpPr>
              <p:nvPr userDrawn="1"/>
            </p:nvSpPr>
            <p:spPr bwMode="auto">
              <a:xfrm>
                <a:off x="0" y="2876"/>
                <a:ext cx="5760" cy="0"/>
              </a:xfrm>
              <a:prstGeom prst="line">
                <a:avLst/>
              </a:prstGeom>
              <a:noFill/>
              <a:ln w="19050">
                <a:solidFill>
                  <a:schemeClr val="bg2"/>
                </a:solidFill>
                <a:round/>
                <a:headEnd/>
                <a:tailEnd/>
              </a:ln>
              <a:effectLst/>
            </p:spPr>
            <p:txBody>
              <a:bodyPr wrap="none" anchor="ctr"/>
              <a:lstStyle/>
              <a:p>
                <a:endParaRPr lang="id-ID"/>
              </a:p>
            </p:txBody>
          </p:sp>
          <p:sp>
            <p:nvSpPr>
              <p:cNvPr id="3112" name="Line 40"/>
              <p:cNvSpPr>
                <a:spLocks noChangeShapeType="1"/>
              </p:cNvSpPr>
              <p:nvPr userDrawn="1"/>
            </p:nvSpPr>
            <p:spPr bwMode="auto">
              <a:xfrm>
                <a:off x="0" y="2855"/>
                <a:ext cx="5760" cy="0"/>
              </a:xfrm>
              <a:prstGeom prst="line">
                <a:avLst/>
              </a:prstGeom>
              <a:noFill/>
              <a:ln w="9525">
                <a:solidFill>
                  <a:schemeClr val="bg2"/>
                </a:solidFill>
                <a:round/>
                <a:headEnd/>
                <a:tailEnd/>
              </a:ln>
              <a:effectLst/>
            </p:spPr>
            <p:txBody>
              <a:bodyPr wrap="none" anchor="ctr"/>
              <a:lstStyle/>
              <a:p>
                <a:endParaRPr lang="id-ID"/>
              </a:p>
            </p:txBody>
          </p:sp>
          <p:sp>
            <p:nvSpPr>
              <p:cNvPr id="3113" name="Line 41"/>
              <p:cNvSpPr>
                <a:spLocks noChangeShapeType="1"/>
              </p:cNvSpPr>
              <p:nvPr userDrawn="1"/>
            </p:nvSpPr>
            <p:spPr bwMode="auto">
              <a:xfrm>
                <a:off x="0" y="2554"/>
                <a:ext cx="5760" cy="0"/>
              </a:xfrm>
              <a:prstGeom prst="line">
                <a:avLst/>
              </a:prstGeom>
              <a:noFill/>
              <a:ln w="9525">
                <a:solidFill>
                  <a:schemeClr val="bg2"/>
                </a:solidFill>
                <a:round/>
                <a:headEnd/>
                <a:tailEnd/>
              </a:ln>
              <a:effectLst/>
            </p:spPr>
            <p:txBody>
              <a:bodyPr wrap="none" anchor="ctr"/>
              <a:lstStyle/>
              <a:p>
                <a:endParaRPr lang="id-ID"/>
              </a:p>
            </p:txBody>
          </p:sp>
          <p:sp>
            <p:nvSpPr>
              <p:cNvPr id="3114" name="Line 42"/>
              <p:cNvSpPr>
                <a:spLocks noChangeShapeType="1"/>
              </p:cNvSpPr>
              <p:nvPr userDrawn="1"/>
            </p:nvSpPr>
            <p:spPr bwMode="auto">
              <a:xfrm>
                <a:off x="0" y="2590"/>
                <a:ext cx="5760" cy="0"/>
              </a:xfrm>
              <a:prstGeom prst="line">
                <a:avLst/>
              </a:prstGeom>
              <a:noFill/>
              <a:ln w="38100">
                <a:solidFill>
                  <a:schemeClr val="bg2"/>
                </a:solidFill>
                <a:round/>
                <a:headEnd/>
                <a:tailEnd/>
              </a:ln>
              <a:effectLst/>
            </p:spPr>
            <p:txBody>
              <a:bodyPr wrap="none" anchor="ctr"/>
              <a:lstStyle/>
              <a:p>
                <a:endParaRPr lang="id-ID"/>
              </a:p>
            </p:txBody>
          </p:sp>
          <p:sp>
            <p:nvSpPr>
              <p:cNvPr id="3115" name="Line 43"/>
              <p:cNvSpPr>
                <a:spLocks noChangeShapeType="1"/>
              </p:cNvSpPr>
              <p:nvPr userDrawn="1"/>
            </p:nvSpPr>
            <p:spPr bwMode="auto">
              <a:xfrm>
                <a:off x="0" y="2623"/>
                <a:ext cx="5760" cy="0"/>
              </a:xfrm>
              <a:prstGeom prst="line">
                <a:avLst/>
              </a:prstGeom>
              <a:noFill/>
              <a:ln w="19050">
                <a:solidFill>
                  <a:schemeClr val="bg2"/>
                </a:solidFill>
                <a:round/>
                <a:headEnd/>
                <a:tailEnd/>
              </a:ln>
              <a:effectLst/>
            </p:spPr>
            <p:txBody>
              <a:bodyPr wrap="none" anchor="ctr"/>
              <a:lstStyle/>
              <a:p>
                <a:endParaRPr lang="id-ID"/>
              </a:p>
            </p:txBody>
          </p:sp>
          <p:sp>
            <p:nvSpPr>
              <p:cNvPr id="3116" name="Line 44"/>
              <p:cNvSpPr>
                <a:spLocks noChangeShapeType="1"/>
              </p:cNvSpPr>
              <p:nvPr userDrawn="1"/>
            </p:nvSpPr>
            <p:spPr bwMode="auto">
              <a:xfrm>
                <a:off x="0" y="2464"/>
                <a:ext cx="5760" cy="0"/>
              </a:xfrm>
              <a:prstGeom prst="line">
                <a:avLst/>
              </a:prstGeom>
              <a:noFill/>
              <a:ln w="28575">
                <a:solidFill>
                  <a:schemeClr val="bg2"/>
                </a:solidFill>
                <a:round/>
                <a:headEnd/>
                <a:tailEnd/>
              </a:ln>
              <a:effectLst/>
            </p:spPr>
            <p:txBody>
              <a:bodyPr wrap="none" anchor="ctr"/>
              <a:lstStyle/>
              <a:p>
                <a:endParaRPr lang="id-ID"/>
              </a:p>
            </p:txBody>
          </p:sp>
          <p:sp>
            <p:nvSpPr>
              <p:cNvPr id="3117" name="Line 45"/>
              <p:cNvSpPr>
                <a:spLocks noChangeShapeType="1"/>
              </p:cNvSpPr>
              <p:nvPr userDrawn="1"/>
            </p:nvSpPr>
            <p:spPr bwMode="auto">
              <a:xfrm>
                <a:off x="0" y="2416"/>
                <a:ext cx="5760" cy="0"/>
              </a:xfrm>
              <a:prstGeom prst="line">
                <a:avLst/>
              </a:prstGeom>
              <a:noFill/>
              <a:ln w="12700">
                <a:solidFill>
                  <a:schemeClr val="bg2"/>
                </a:solidFill>
                <a:round/>
                <a:headEnd/>
                <a:tailEnd/>
              </a:ln>
              <a:effectLst/>
            </p:spPr>
            <p:txBody>
              <a:bodyPr wrap="none" anchor="ctr"/>
              <a:lstStyle/>
              <a:p>
                <a:endParaRPr lang="id-ID"/>
              </a:p>
            </p:txBody>
          </p:sp>
          <p:sp>
            <p:nvSpPr>
              <p:cNvPr id="3118" name="Line 46"/>
              <p:cNvSpPr>
                <a:spLocks noChangeShapeType="1"/>
              </p:cNvSpPr>
              <p:nvPr userDrawn="1"/>
            </p:nvSpPr>
            <p:spPr bwMode="auto">
              <a:xfrm>
                <a:off x="0" y="2509"/>
                <a:ext cx="5760" cy="0"/>
              </a:xfrm>
              <a:prstGeom prst="line">
                <a:avLst/>
              </a:prstGeom>
              <a:noFill/>
              <a:ln w="19050">
                <a:solidFill>
                  <a:schemeClr val="bg2"/>
                </a:solidFill>
                <a:round/>
                <a:headEnd/>
                <a:tailEnd/>
              </a:ln>
              <a:effectLst/>
            </p:spPr>
            <p:txBody>
              <a:bodyPr wrap="none" anchor="ctr"/>
              <a:lstStyle/>
              <a:p>
                <a:endParaRPr lang="id-ID"/>
              </a:p>
            </p:txBody>
          </p:sp>
          <p:sp>
            <p:nvSpPr>
              <p:cNvPr id="3119" name="Line 47"/>
              <p:cNvSpPr>
                <a:spLocks noChangeShapeType="1"/>
              </p:cNvSpPr>
              <p:nvPr userDrawn="1"/>
            </p:nvSpPr>
            <p:spPr bwMode="auto">
              <a:xfrm>
                <a:off x="0" y="2371"/>
                <a:ext cx="5760" cy="0"/>
              </a:xfrm>
              <a:prstGeom prst="line">
                <a:avLst/>
              </a:prstGeom>
              <a:noFill/>
              <a:ln w="19050">
                <a:solidFill>
                  <a:schemeClr val="bg2"/>
                </a:solidFill>
                <a:round/>
                <a:headEnd/>
                <a:tailEnd/>
              </a:ln>
              <a:effectLst/>
            </p:spPr>
            <p:txBody>
              <a:bodyPr wrap="none" anchor="ctr"/>
              <a:lstStyle/>
              <a:p>
                <a:endParaRPr lang="id-ID"/>
              </a:p>
            </p:txBody>
          </p:sp>
          <p:sp>
            <p:nvSpPr>
              <p:cNvPr id="3120" name="Line 48"/>
              <p:cNvSpPr>
                <a:spLocks noChangeShapeType="1"/>
              </p:cNvSpPr>
              <p:nvPr userDrawn="1"/>
            </p:nvSpPr>
            <p:spPr bwMode="auto">
              <a:xfrm>
                <a:off x="0" y="2245"/>
                <a:ext cx="5760" cy="0"/>
              </a:xfrm>
              <a:prstGeom prst="line">
                <a:avLst/>
              </a:prstGeom>
              <a:noFill/>
              <a:ln w="28575">
                <a:solidFill>
                  <a:schemeClr val="bg2"/>
                </a:solidFill>
                <a:round/>
                <a:headEnd/>
                <a:tailEnd/>
              </a:ln>
              <a:effectLst/>
            </p:spPr>
            <p:txBody>
              <a:bodyPr wrap="none" anchor="ctr"/>
              <a:lstStyle/>
              <a:p>
                <a:endParaRPr lang="id-ID"/>
              </a:p>
            </p:txBody>
          </p:sp>
          <p:sp>
            <p:nvSpPr>
              <p:cNvPr id="3121" name="Line 49"/>
              <p:cNvSpPr>
                <a:spLocks noChangeShapeType="1"/>
              </p:cNvSpPr>
              <p:nvPr userDrawn="1"/>
            </p:nvSpPr>
            <p:spPr bwMode="auto">
              <a:xfrm>
                <a:off x="0" y="2350"/>
                <a:ext cx="5760" cy="0"/>
              </a:xfrm>
              <a:prstGeom prst="line">
                <a:avLst/>
              </a:prstGeom>
              <a:noFill/>
              <a:ln w="9525">
                <a:solidFill>
                  <a:schemeClr val="bg2"/>
                </a:solidFill>
                <a:round/>
                <a:headEnd/>
                <a:tailEnd/>
              </a:ln>
              <a:effectLst/>
            </p:spPr>
            <p:txBody>
              <a:bodyPr wrap="none" anchor="ctr"/>
              <a:lstStyle/>
              <a:p>
                <a:endParaRPr lang="id-ID"/>
              </a:p>
            </p:txBody>
          </p:sp>
          <p:sp>
            <p:nvSpPr>
              <p:cNvPr id="3122" name="Line 50"/>
              <p:cNvSpPr>
                <a:spLocks noChangeShapeType="1"/>
              </p:cNvSpPr>
              <p:nvPr userDrawn="1"/>
            </p:nvSpPr>
            <p:spPr bwMode="auto">
              <a:xfrm>
                <a:off x="0" y="2290"/>
                <a:ext cx="5760" cy="0"/>
              </a:xfrm>
              <a:prstGeom prst="line">
                <a:avLst/>
              </a:prstGeom>
              <a:noFill/>
              <a:ln w="19050">
                <a:solidFill>
                  <a:schemeClr val="bg2"/>
                </a:solidFill>
                <a:round/>
                <a:headEnd/>
                <a:tailEnd/>
              </a:ln>
              <a:effectLst/>
            </p:spPr>
            <p:txBody>
              <a:bodyPr wrap="none" anchor="ctr"/>
              <a:lstStyle/>
              <a:p>
                <a:endParaRPr lang="id-ID"/>
              </a:p>
            </p:txBody>
          </p:sp>
          <p:sp>
            <p:nvSpPr>
              <p:cNvPr id="3123" name="Line 51"/>
              <p:cNvSpPr>
                <a:spLocks noChangeShapeType="1"/>
              </p:cNvSpPr>
              <p:nvPr userDrawn="1"/>
            </p:nvSpPr>
            <p:spPr bwMode="auto">
              <a:xfrm>
                <a:off x="0" y="2269"/>
                <a:ext cx="5760" cy="0"/>
              </a:xfrm>
              <a:prstGeom prst="line">
                <a:avLst/>
              </a:prstGeom>
              <a:noFill/>
              <a:ln w="9525">
                <a:solidFill>
                  <a:schemeClr val="bg2"/>
                </a:solidFill>
                <a:round/>
                <a:headEnd/>
                <a:tailEnd/>
              </a:ln>
              <a:effectLst/>
            </p:spPr>
            <p:txBody>
              <a:bodyPr wrap="none" anchor="ctr"/>
              <a:lstStyle/>
              <a:p>
                <a:endParaRPr lang="id-ID"/>
              </a:p>
            </p:txBody>
          </p:sp>
          <p:sp>
            <p:nvSpPr>
              <p:cNvPr id="3124" name="Line 52"/>
              <p:cNvSpPr>
                <a:spLocks noChangeShapeType="1"/>
              </p:cNvSpPr>
              <p:nvPr userDrawn="1"/>
            </p:nvSpPr>
            <p:spPr bwMode="auto">
              <a:xfrm>
                <a:off x="0" y="2130"/>
                <a:ext cx="5760" cy="0"/>
              </a:xfrm>
              <a:prstGeom prst="line">
                <a:avLst/>
              </a:prstGeom>
              <a:noFill/>
              <a:ln w="9525">
                <a:solidFill>
                  <a:schemeClr val="bg2"/>
                </a:solidFill>
                <a:round/>
                <a:headEnd/>
                <a:tailEnd/>
              </a:ln>
              <a:effectLst/>
            </p:spPr>
            <p:txBody>
              <a:bodyPr wrap="none" anchor="ctr"/>
              <a:lstStyle/>
              <a:p>
                <a:endParaRPr lang="id-ID"/>
              </a:p>
            </p:txBody>
          </p:sp>
          <p:sp>
            <p:nvSpPr>
              <p:cNvPr id="3125" name="Line 53"/>
              <p:cNvSpPr>
                <a:spLocks noChangeShapeType="1"/>
              </p:cNvSpPr>
              <p:nvPr userDrawn="1"/>
            </p:nvSpPr>
            <p:spPr bwMode="auto">
              <a:xfrm>
                <a:off x="0" y="2166"/>
                <a:ext cx="5760" cy="0"/>
              </a:xfrm>
              <a:prstGeom prst="line">
                <a:avLst/>
              </a:prstGeom>
              <a:noFill/>
              <a:ln w="38100">
                <a:solidFill>
                  <a:schemeClr val="bg2"/>
                </a:solidFill>
                <a:round/>
                <a:headEnd/>
                <a:tailEnd/>
              </a:ln>
              <a:effectLst/>
            </p:spPr>
            <p:txBody>
              <a:bodyPr wrap="none" anchor="ctr"/>
              <a:lstStyle/>
              <a:p>
                <a:endParaRPr lang="id-ID"/>
              </a:p>
            </p:txBody>
          </p:sp>
          <p:sp>
            <p:nvSpPr>
              <p:cNvPr id="3126" name="Line 54"/>
              <p:cNvSpPr>
                <a:spLocks noChangeShapeType="1"/>
              </p:cNvSpPr>
              <p:nvPr userDrawn="1"/>
            </p:nvSpPr>
            <p:spPr bwMode="auto">
              <a:xfrm>
                <a:off x="0" y="2199"/>
                <a:ext cx="5760" cy="0"/>
              </a:xfrm>
              <a:prstGeom prst="line">
                <a:avLst/>
              </a:prstGeom>
              <a:noFill/>
              <a:ln w="19050">
                <a:solidFill>
                  <a:schemeClr val="bg2"/>
                </a:solidFill>
                <a:round/>
                <a:headEnd/>
                <a:tailEnd/>
              </a:ln>
              <a:effectLst/>
            </p:spPr>
            <p:txBody>
              <a:bodyPr wrap="none" anchor="ctr"/>
              <a:lstStyle/>
              <a:p>
                <a:endParaRPr lang="id-ID"/>
              </a:p>
            </p:txBody>
          </p:sp>
          <p:sp>
            <p:nvSpPr>
              <p:cNvPr id="3127" name="Line 55"/>
              <p:cNvSpPr>
                <a:spLocks noChangeShapeType="1"/>
              </p:cNvSpPr>
              <p:nvPr userDrawn="1"/>
            </p:nvSpPr>
            <p:spPr bwMode="auto">
              <a:xfrm>
                <a:off x="0" y="2040"/>
                <a:ext cx="5760" cy="0"/>
              </a:xfrm>
              <a:prstGeom prst="line">
                <a:avLst/>
              </a:prstGeom>
              <a:noFill/>
              <a:ln w="28575">
                <a:solidFill>
                  <a:schemeClr val="bg2"/>
                </a:solidFill>
                <a:round/>
                <a:headEnd/>
                <a:tailEnd/>
              </a:ln>
              <a:effectLst/>
            </p:spPr>
            <p:txBody>
              <a:bodyPr wrap="none" anchor="ctr"/>
              <a:lstStyle/>
              <a:p>
                <a:endParaRPr lang="id-ID"/>
              </a:p>
            </p:txBody>
          </p:sp>
          <p:sp>
            <p:nvSpPr>
              <p:cNvPr id="3128" name="Line 56"/>
              <p:cNvSpPr>
                <a:spLocks noChangeShapeType="1"/>
              </p:cNvSpPr>
              <p:nvPr userDrawn="1"/>
            </p:nvSpPr>
            <p:spPr bwMode="auto">
              <a:xfrm>
                <a:off x="0" y="1992"/>
                <a:ext cx="5760" cy="0"/>
              </a:xfrm>
              <a:prstGeom prst="line">
                <a:avLst/>
              </a:prstGeom>
              <a:noFill/>
              <a:ln w="12700">
                <a:solidFill>
                  <a:schemeClr val="bg2"/>
                </a:solidFill>
                <a:round/>
                <a:headEnd/>
                <a:tailEnd/>
              </a:ln>
              <a:effectLst/>
            </p:spPr>
            <p:txBody>
              <a:bodyPr wrap="none" anchor="ctr"/>
              <a:lstStyle/>
              <a:p>
                <a:endParaRPr lang="id-ID"/>
              </a:p>
            </p:txBody>
          </p:sp>
          <p:sp>
            <p:nvSpPr>
              <p:cNvPr id="3129" name="Line 57"/>
              <p:cNvSpPr>
                <a:spLocks noChangeShapeType="1"/>
              </p:cNvSpPr>
              <p:nvPr userDrawn="1"/>
            </p:nvSpPr>
            <p:spPr bwMode="auto">
              <a:xfrm>
                <a:off x="0" y="2085"/>
                <a:ext cx="5760" cy="0"/>
              </a:xfrm>
              <a:prstGeom prst="line">
                <a:avLst/>
              </a:prstGeom>
              <a:noFill/>
              <a:ln w="19050">
                <a:solidFill>
                  <a:schemeClr val="bg2"/>
                </a:solidFill>
                <a:round/>
                <a:headEnd/>
                <a:tailEnd/>
              </a:ln>
              <a:effectLst/>
            </p:spPr>
            <p:txBody>
              <a:bodyPr wrap="none" anchor="ctr"/>
              <a:lstStyle/>
              <a:p>
                <a:endParaRPr lang="id-ID"/>
              </a:p>
            </p:txBody>
          </p:sp>
          <p:sp>
            <p:nvSpPr>
              <p:cNvPr id="3130" name="Line 58"/>
              <p:cNvSpPr>
                <a:spLocks noChangeShapeType="1"/>
              </p:cNvSpPr>
              <p:nvPr userDrawn="1"/>
            </p:nvSpPr>
            <p:spPr bwMode="auto">
              <a:xfrm>
                <a:off x="0" y="1593"/>
                <a:ext cx="5760" cy="0"/>
              </a:xfrm>
              <a:prstGeom prst="line">
                <a:avLst/>
              </a:prstGeom>
              <a:noFill/>
              <a:ln w="9525">
                <a:solidFill>
                  <a:schemeClr val="bg2"/>
                </a:solidFill>
                <a:round/>
                <a:headEnd/>
                <a:tailEnd/>
              </a:ln>
              <a:effectLst/>
            </p:spPr>
            <p:txBody>
              <a:bodyPr wrap="none" anchor="ctr"/>
              <a:lstStyle/>
              <a:p>
                <a:endParaRPr lang="id-ID"/>
              </a:p>
            </p:txBody>
          </p:sp>
          <p:sp>
            <p:nvSpPr>
              <p:cNvPr id="3131" name="Line 59"/>
              <p:cNvSpPr>
                <a:spLocks noChangeShapeType="1"/>
              </p:cNvSpPr>
              <p:nvPr userDrawn="1"/>
            </p:nvSpPr>
            <p:spPr bwMode="auto">
              <a:xfrm>
                <a:off x="0" y="1566"/>
                <a:ext cx="5760" cy="0"/>
              </a:xfrm>
              <a:prstGeom prst="line">
                <a:avLst/>
              </a:prstGeom>
              <a:noFill/>
              <a:ln w="38100">
                <a:solidFill>
                  <a:schemeClr val="bg2"/>
                </a:solidFill>
                <a:round/>
                <a:headEnd/>
                <a:tailEnd/>
              </a:ln>
              <a:effectLst/>
            </p:spPr>
            <p:txBody>
              <a:bodyPr wrap="none" anchor="ctr"/>
              <a:lstStyle/>
              <a:p>
                <a:endParaRPr lang="id-ID"/>
              </a:p>
            </p:txBody>
          </p:sp>
          <p:sp>
            <p:nvSpPr>
              <p:cNvPr id="3132" name="Line 60"/>
              <p:cNvSpPr>
                <a:spLocks noChangeShapeType="1"/>
              </p:cNvSpPr>
              <p:nvPr userDrawn="1"/>
            </p:nvSpPr>
            <p:spPr bwMode="auto">
              <a:xfrm>
                <a:off x="0" y="1947"/>
                <a:ext cx="5760" cy="0"/>
              </a:xfrm>
              <a:prstGeom prst="line">
                <a:avLst/>
              </a:prstGeom>
              <a:noFill/>
              <a:ln w="19050">
                <a:solidFill>
                  <a:schemeClr val="bg2"/>
                </a:solidFill>
                <a:round/>
                <a:headEnd/>
                <a:tailEnd/>
              </a:ln>
              <a:effectLst/>
            </p:spPr>
            <p:txBody>
              <a:bodyPr wrap="none" anchor="ctr"/>
              <a:lstStyle/>
              <a:p>
                <a:endParaRPr lang="id-ID"/>
              </a:p>
            </p:txBody>
          </p:sp>
          <p:sp>
            <p:nvSpPr>
              <p:cNvPr id="3133" name="Line 61"/>
              <p:cNvSpPr>
                <a:spLocks noChangeShapeType="1"/>
              </p:cNvSpPr>
              <p:nvPr userDrawn="1"/>
            </p:nvSpPr>
            <p:spPr bwMode="auto">
              <a:xfrm>
                <a:off x="0" y="1821"/>
                <a:ext cx="5760" cy="0"/>
              </a:xfrm>
              <a:prstGeom prst="line">
                <a:avLst/>
              </a:prstGeom>
              <a:noFill/>
              <a:ln w="28575">
                <a:solidFill>
                  <a:schemeClr val="bg2"/>
                </a:solidFill>
                <a:round/>
                <a:headEnd/>
                <a:tailEnd/>
              </a:ln>
              <a:effectLst/>
            </p:spPr>
            <p:txBody>
              <a:bodyPr wrap="none" anchor="ctr"/>
              <a:lstStyle/>
              <a:p>
                <a:endParaRPr lang="id-ID"/>
              </a:p>
            </p:txBody>
          </p:sp>
          <p:sp>
            <p:nvSpPr>
              <p:cNvPr id="3134" name="Line 62"/>
              <p:cNvSpPr>
                <a:spLocks noChangeShapeType="1"/>
              </p:cNvSpPr>
              <p:nvPr userDrawn="1"/>
            </p:nvSpPr>
            <p:spPr bwMode="auto">
              <a:xfrm>
                <a:off x="0" y="1740"/>
                <a:ext cx="5760" cy="0"/>
              </a:xfrm>
              <a:prstGeom prst="line">
                <a:avLst/>
              </a:prstGeom>
              <a:noFill/>
              <a:ln w="12700">
                <a:solidFill>
                  <a:schemeClr val="bg2"/>
                </a:solidFill>
                <a:round/>
                <a:headEnd/>
                <a:tailEnd/>
              </a:ln>
              <a:effectLst/>
            </p:spPr>
            <p:txBody>
              <a:bodyPr wrap="none" anchor="ctr"/>
              <a:lstStyle/>
              <a:p>
                <a:endParaRPr lang="id-ID"/>
              </a:p>
            </p:txBody>
          </p:sp>
          <p:sp>
            <p:nvSpPr>
              <p:cNvPr id="3135" name="Line 63"/>
              <p:cNvSpPr>
                <a:spLocks noChangeShapeType="1"/>
              </p:cNvSpPr>
              <p:nvPr userDrawn="1"/>
            </p:nvSpPr>
            <p:spPr bwMode="auto">
              <a:xfrm>
                <a:off x="0" y="1926"/>
                <a:ext cx="5760" cy="0"/>
              </a:xfrm>
              <a:prstGeom prst="line">
                <a:avLst/>
              </a:prstGeom>
              <a:noFill/>
              <a:ln w="9525">
                <a:solidFill>
                  <a:schemeClr val="bg2"/>
                </a:solidFill>
                <a:round/>
                <a:headEnd/>
                <a:tailEnd/>
              </a:ln>
              <a:effectLst/>
            </p:spPr>
            <p:txBody>
              <a:bodyPr wrap="none" anchor="ctr"/>
              <a:lstStyle/>
              <a:p>
                <a:endParaRPr lang="id-ID"/>
              </a:p>
            </p:txBody>
          </p:sp>
          <p:sp>
            <p:nvSpPr>
              <p:cNvPr id="3136" name="Line 64"/>
              <p:cNvSpPr>
                <a:spLocks noChangeShapeType="1"/>
              </p:cNvSpPr>
              <p:nvPr userDrawn="1"/>
            </p:nvSpPr>
            <p:spPr bwMode="auto">
              <a:xfrm>
                <a:off x="0" y="1614"/>
                <a:ext cx="5760" cy="0"/>
              </a:xfrm>
              <a:prstGeom prst="line">
                <a:avLst/>
              </a:prstGeom>
              <a:noFill/>
              <a:ln w="12700">
                <a:solidFill>
                  <a:schemeClr val="bg2"/>
                </a:solidFill>
                <a:round/>
                <a:headEnd/>
                <a:tailEnd/>
              </a:ln>
              <a:effectLst/>
            </p:spPr>
            <p:txBody>
              <a:bodyPr wrap="none" anchor="ctr"/>
              <a:lstStyle/>
              <a:p>
                <a:endParaRPr lang="id-ID"/>
              </a:p>
            </p:txBody>
          </p:sp>
          <p:sp>
            <p:nvSpPr>
              <p:cNvPr id="3137" name="Line 65"/>
              <p:cNvSpPr>
                <a:spLocks noChangeShapeType="1"/>
              </p:cNvSpPr>
              <p:nvPr userDrawn="1"/>
            </p:nvSpPr>
            <p:spPr bwMode="auto">
              <a:xfrm>
                <a:off x="0" y="1668"/>
                <a:ext cx="5760" cy="0"/>
              </a:xfrm>
              <a:prstGeom prst="line">
                <a:avLst/>
              </a:prstGeom>
              <a:noFill/>
              <a:ln w="12700">
                <a:solidFill>
                  <a:schemeClr val="bg2"/>
                </a:solidFill>
                <a:round/>
                <a:headEnd/>
                <a:tailEnd/>
              </a:ln>
              <a:effectLst/>
            </p:spPr>
            <p:txBody>
              <a:bodyPr wrap="none" anchor="ctr"/>
              <a:lstStyle/>
              <a:p>
                <a:endParaRPr lang="id-ID"/>
              </a:p>
            </p:txBody>
          </p:sp>
          <p:sp>
            <p:nvSpPr>
              <p:cNvPr id="3138" name="Line 66"/>
              <p:cNvSpPr>
                <a:spLocks noChangeShapeType="1"/>
              </p:cNvSpPr>
              <p:nvPr userDrawn="1"/>
            </p:nvSpPr>
            <p:spPr bwMode="auto">
              <a:xfrm>
                <a:off x="0" y="1866"/>
                <a:ext cx="5760" cy="0"/>
              </a:xfrm>
              <a:prstGeom prst="line">
                <a:avLst/>
              </a:prstGeom>
              <a:noFill/>
              <a:ln w="19050">
                <a:solidFill>
                  <a:schemeClr val="bg2"/>
                </a:solidFill>
                <a:round/>
                <a:headEnd/>
                <a:tailEnd/>
              </a:ln>
              <a:effectLst/>
            </p:spPr>
            <p:txBody>
              <a:bodyPr wrap="none" anchor="ctr"/>
              <a:lstStyle/>
              <a:p>
                <a:endParaRPr lang="id-ID"/>
              </a:p>
            </p:txBody>
          </p:sp>
          <p:sp>
            <p:nvSpPr>
              <p:cNvPr id="3139" name="Line 67"/>
              <p:cNvSpPr>
                <a:spLocks noChangeShapeType="1"/>
              </p:cNvSpPr>
              <p:nvPr userDrawn="1"/>
            </p:nvSpPr>
            <p:spPr bwMode="auto">
              <a:xfrm>
                <a:off x="0" y="1845"/>
                <a:ext cx="5760" cy="0"/>
              </a:xfrm>
              <a:prstGeom prst="line">
                <a:avLst/>
              </a:prstGeom>
              <a:noFill/>
              <a:ln w="9525">
                <a:solidFill>
                  <a:schemeClr val="bg2"/>
                </a:solidFill>
                <a:round/>
                <a:headEnd/>
                <a:tailEnd/>
              </a:ln>
              <a:effectLst/>
            </p:spPr>
            <p:txBody>
              <a:bodyPr wrap="none" anchor="ctr"/>
              <a:lstStyle/>
              <a:p>
                <a:endParaRPr lang="id-ID"/>
              </a:p>
            </p:txBody>
          </p:sp>
          <p:sp>
            <p:nvSpPr>
              <p:cNvPr id="3140" name="Line 68"/>
              <p:cNvSpPr>
                <a:spLocks noChangeShapeType="1"/>
              </p:cNvSpPr>
              <p:nvPr userDrawn="1"/>
            </p:nvSpPr>
            <p:spPr bwMode="auto">
              <a:xfrm>
                <a:off x="0" y="1437"/>
                <a:ext cx="5760" cy="0"/>
              </a:xfrm>
              <a:prstGeom prst="line">
                <a:avLst/>
              </a:prstGeom>
              <a:noFill/>
              <a:ln w="9525">
                <a:solidFill>
                  <a:schemeClr val="bg2"/>
                </a:solidFill>
                <a:round/>
                <a:headEnd/>
                <a:tailEnd/>
              </a:ln>
              <a:effectLst/>
            </p:spPr>
            <p:txBody>
              <a:bodyPr wrap="none" anchor="ctr"/>
              <a:lstStyle/>
              <a:p>
                <a:endParaRPr lang="id-ID"/>
              </a:p>
            </p:txBody>
          </p:sp>
          <p:sp>
            <p:nvSpPr>
              <p:cNvPr id="3141" name="Line 69"/>
              <p:cNvSpPr>
                <a:spLocks noChangeShapeType="1"/>
              </p:cNvSpPr>
              <p:nvPr userDrawn="1"/>
            </p:nvSpPr>
            <p:spPr bwMode="auto">
              <a:xfrm>
                <a:off x="0" y="1473"/>
                <a:ext cx="5760" cy="0"/>
              </a:xfrm>
              <a:prstGeom prst="line">
                <a:avLst/>
              </a:prstGeom>
              <a:noFill/>
              <a:ln w="38100">
                <a:solidFill>
                  <a:schemeClr val="bg2"/>
                </a:solidFill>
                <a:round/>
                <a:headEnd/>
                <a:tailEnd/>
              </a:ln>
              <a:effectLst/>
            </p:spPr>
            <p:txBody>
              <a:bodyPr wrap="none" anchor="ctr"/>
              <a:lstStyle/>
              <a:p>
                <a:endParaRPr lang="id-ID"/>
              </a:p>
            </p:txBody>
          </p:sp>
          <p:sp>
            <p:nvSpPr>
              <p:cNvPr id="3142" name="Line 70"/>
              <p:cNvSpPr>
                <a:spLocks noChangeShapeType="1"/>
              </p:cNvSpPr>
              <p:nvPr userDrawn="1"/>
            </p:nvSpPr>
            <p:spPr bwMode="auto">
              <a:xfrm>
                <a:off x="0" y="1506"/>
                <a:ext cx="5760" cy="0"/>
              </a:xfrm>
              <a:prstGeom prst="line">
                <a:avLst/>
              </a:prstGeom>
              <a:noFill/>
              <a:ln w="19050">
                <a:solidFill>
                  <a:schemeClr val="bg2"/>
                </a:solidFill>
                <a:round/>
                <a:headEnd/>
                <a:tailEnd/>
              </a:ln>
              <a:effectLst/>
            </p:spPr>
            <p:txBody>
              <a:bodyPr wrap="none" anchor="ctr"/>
              <a:lstStyle/>
              <a:p>
                <a:endParaRPr lang="id-ID"/>
              </a:p>
            </p:txBody>
          </p:sp>
          <p:sp>
            <p:nvSpPr>
              <p:cNvPr id="3143" name="Line 71"/>
              <p:cNvSpPr>
                <a:spLocks noChangeShapeType="1"/>
              </p:cNvSpPr>
              <p:nvPr userDrawn="1"/>
            </p:nvSpPr>
            <p:spPr bwMode="auto">
              <a:xfrm>
                <a:off x="0" y="1347"/>
                <a:ext cx="5760" cy="0"/>
              </a:xfrm>
              <a:prstGeom prst="line">
                <a:avLst/>
              </a:prstGeom>
              <a:noFill/>
              <a:ln w="28575">
                <a:solidFill>
                  <a:schemeClr val="bg2"/>
                </a:solidFill>
                <a:round/>
                <a:headEnd/>
                <a:tailEnd/>
              </a:ln>
              <a:effectLst/>
            </p:spPr>
            <p:txBody>
              <a:bodyPr wrap="none" anchor="ctr"/>
              <a:lstStyle/>
              <a:p>
                <a:endParaRPr lang="id-ID"/>
              </a:p>
            </p:txBody>
          </p:sp>
          <p:sp>
            <p:nvSpPr>
              <p:cNvPr id="3144" name="Line 72"/>
              <p:cNvSpPr>
                <a:spLocks noChangeShapeType="1"/>
              </p:cNvSpPr>
              <p:nvPr userDrawn="1"/>
            </p:nvSpPr>
            <p:spPr bwMode="auto">
              <a:xfrm>
                <a:off x="0" y="1392"/>
                <a:ext cx="5760" cy="0"/>
              </a:xfrm>
              <a:prstGeom prst="line">
                <a:avLst/>
              </a:prstGeom>
              <a:noFill/>
              <a:ln w="19050">
                <a:solidFill>
                  <a:schemeClr val="bg2"/>
                </a:solidFill>
                <a:round/>
                <a:headEnd/>
                <a:tailEnd/>
              </a:ln>
              <a:effectLst/>
            </p:spPr>
            <p:txBody>
              <a:bodyPr wrap="none" anchor="ctr"/>
              <a:lstStyle/>
              <a:p>
                <a:endParaRPr lang="id-ID"/>
              </a:p>
            </p:txBody>
          </p:sp>
          <p:sp>
            <p:nvSpPr>
              <p:cNvPr id="3145" name="Line 73"/>
              <p:cNvSpPr>
                <a:spLocks noChangeShapeType="1"/>
              </p:cNvSpPr>
              <p:nvPr userDrawn="1"/>
            </p:nvSpPr>
            <p:spPr bwMode="auto">
              <a:xfrm>
                <a:off x="0" y="1016"/>
                <a:ext cx="5760" cy="0"/>
              </a:xfrm>
              <a:prstGeom prst="line">
                <a:avLst/>
              </a:prstGeom>
              <a:noFill/>
              <a:ln w="9525">
                <a:solidFill>
                  <a:schemeClr val="bg2"/>
                </a:solidFill>
                <a:round/>
                <a:headEnd/>
                <a:tailEnd/>
              </a:ln>
              <a:effectLst/>
            </p:spPr>
            <p:txBody>
              <a:bodyPr wrap="none" anchor="ctr"/>
              <a:lstStyle/>
              <a:p>
                <a:endParaRPr lang="id-ID"/>
              </a:p>
            </p:txBody>
          </p:sp>
          <p:sp>
            <p:nvSpPr>
              <p:cNvPr id="3146" name="Line 74"/>
              <p:cNvSpPr>
                <a:spLocks noChangeShapeType="1"/>
              </p:cNvSpPr>
              <p:nvPr userDrawn="1"/>
            </p:nvSpPr>
            <p:spPr bwMode="auto">
              <a:xfrm>
                <a:off x="0" y="989"/>
                <a:ext cx="5760" cy="0"/>
              </a:xfrm>
              <a:prstGeom prst="line">
                <a:avLst/>
              </a:prstGeom>
              <a:noFill/>
              <a:ln w="38100">
                <a:solidFill>
                  <a:schemeClr val="bg2"/>
                </a:solidFill>
                <a:round/>
                <a:headEnd/>
                <a:tailEnd/>
              </a:ln>
              <a:effectLst/>
            </p:spPr>
            <p:txBody>
              <a:bodyPr wrap="none" anchor="ctr"/>
              <a:lstStyle/>
              <a:p>
                <a:endParaRPr lang="id-ID"/>
              </a:p>
            </p:txBody>
          </p:sp>
          <p:sp>
            <p:nvSpPr>
              <p:cNvPr id="3147" name="Line 75"/>
              <p:cNvSpPr>
                <a:spLocks noChangeShapeType="1"/>
              </p:cNvSpPr>
              <p:nvPr userDrawn="1"/>
            </p:nvSpPr>
            <p:spPr bwMode="auto">
              <a:xfrm>
                <a:off x="0" y="1244"/>
                <a:ext cx="5760" cy="0"/>
              </a:xfrm>
              <a:prstGeom prst="line">
                <a:avLst/>
              </a:prstGeom>
              <a:noFill/>
              <a:ln w="28575">
                <a:solidFill>
                  <a:schemeClr val="bg2"/>
                </a:solidFill>
                <a:round/>
                <a:headEnd/>
                <a:tailEnd/>
              </a:ln>
              <a:effectLst/>
            </p:spPr>
            <p:txBody>
              <a:bodyPr wrap="none" anchor="ctr"/>
              <a:lstStyle/>
              <a:p>
                <a:endParaRPr lang="id-ID"/>
              </a:p>
            </p:txBody>
          </p:sp>
          <p:sp>
            <p:nvSpPr>
              <p:cNvPr id="3148" name="Line 76"/>
              <p:cNvSpPr>
                <a:spLocks noChangeShapeType="1"/>
              </p:cNvSpPr>
              <p:nvPr userDrawn="1"/>
            </p:nvSpPr>
            <p:spPr bwMode="auto">
              <a:xfrm>
                <a:off x="0" y="1163"/>
                <a:ext cx="5760" cy="0"/>
              </a:xfrm>
              <a:prstGeom prst="line">
                <a:avLst/>
              </a:prstGeom>
              <a:noFill/>
              <a:ln w="12700">
                <a:solidFill>
                  <a:schemeClr val="bg2"/>
                </a:solidFill>
                <a:round/>
                <a:headEnd/>
                <a:tailEnd/>
              </a:ln>
              <a:effectLst/>
            </p:spPr>
            <p:txBody>
              <a:bodyPr wrap="none" anchor="ctr"/>
              <a:lstStyle/>
              <a:p>
                <a:endParaRPr lang="id-ID"/>
              </a:p>
            </p:txBody>
          </p:sp>
          <p:sp>
            <p:nvSpPr>
              <p:cNvPr id="3149" name="Line 77"/>
              <p:cNvSpPr>
                <a:spLocks noChangeShapeType="1"/>
              </p:cNvSpPr>
              <p:nvPr userDrawn="1"/>
            </p:nvSpPr>
            <p:spPr bwMode="auto">
              <a:xfrm>
                <a:off x="0" y="1037"/>
                <a:ext cx="5760" cy="0"/>
              </a:xfrm>
              <a:prstGeom prst="line">
                <a:avLst/>
              </a:prstGeom>
              <a:noFill/>
              <a:ln w="12700">
                <a:solidFill>
                  <a:schemeClr val="bg2"/>
                </a:solidFill>
                <a:round/>
                <a:headEnd/>
                <a:tailEnd/>
              </a:ln>
              <a:effectLst/>
            </p:spPr>
            <p:txBody>
              <a:bodyPr wrap="none" anchor="ctr"/>
              <a:lstStyle/>
              <a:p>
                <a:endParaRPr lang="id-ID"/>
              </a:p>
            </p:txBody>
          </p:sp>
          <p:sp>
            <p:nvSpPr>
              <p:cNvPr id="3150" name="Line 78"/>
              <p:cNvSpPr>
                <a:spLocks noChangeShapeType="1"/>
              </p:cNvSpPr>
              <p:nvPr userDrawn="1"/>
            </p:nvSpPr>
            <p:spPr bwMode="auto">
              <a:xfrm>
                <a:off x="0" y="1091"/>
                <a:ext cx="5760" cy="0"/>
              </a:xfrm>
              <a:prstGeom prst="line">
                <a:avLst/>
              </a:prstGeom>
              <a:noFill/>
              <a:ln w="12700">
                <a:solidFill>
                  <a:schemeClr val="bg2"/>
                </a:solidFill>
                <a:round/>
                <a:headEnd/>
                <a:tailEnd/>
              </a:ln>
              <a:effectLst/>
            </p:spPr>
            <p:txBody>
              <a:bodyPr wrap="none" anchor="ctr"/>
              <a:lstStyle/>
              <a:p>
                <a:endParaRPr lang="id-ID"/>
              </a:p>
            </p:txBody>
          </p:sp>
          <p:sp>
            <p:nvSpPr>
              <p:cNvPr id="3151" name="Line 79"/>
              <p:cNvSpPr>
                <a:spLocks noChangeShapeType="1"/>
              </p:cNvSpPr>
              <p:nvPr userDrawn="1"/>
            </p:nvSpPr>
            <p:spPr bwMode="auto">
              <a:xfrm>
                <a:off x="0" y="1289"/>
                <a:ext cx="5760" cy="0"/>
              </a:xfrm>
              <a:prstGeom prst="line">
                <a:avLst/>
              </a:prstGeom>
              <a:noFill/>
              <a:ln w="19050">
                <a:solidFill>
                  <a:schemeClr val="bg2"/>
                </a:solidFill>
                <a:round/>
                <a:headEnd/>
                <a:tailEnd/>
              </a:ln>
              <a:effectLst/>
            </p:spPr>
            <p:txBody>
              <a:bodyPr wrap="none" anchor="ctr"/>
              <a:lstStyle/>
              <a:p>
                <a:endParaRPr lang="id-ID"/>
              </a:p>
            </p:txBody>
          </p:sp>
          <p:sp>
            <p:nvSpPr>
              <p:cNvPr id="3152" name="Line 80"/>
              <p:cNvSpPr>
                <a:spLocks noChangeShapeType="1"/>
              </p:cNvSpPr>
              <p:nvPr userDrawn="1"/>
            </p:nvSpPr>
            <p:spPr bwMode="auto">
              <a:xfrm>
                <a:off x="0" y="1268"/>
                <a:ext cx="5760" cy="0"/>
              </a:xfrm>
              <a:prstGeom prst="line">
                <a:avLst/>
              </a:prstGeom>
              <a:noFill/>
              <a:ln w="9525">
                <a:solidFill>
                  <a:schemeClr val="bg2"/>
                </a:solidFill>
                <a:round/>
                <a:headEnd/>
                <a:tailEnd/>
              </a:ln>
              <a:effectLst/>
            </p:spPr>
            <p:txBody>
              <a:bodyPr wrap="none" anchor="ctr"/>
              <a:lstStyle/>
              <a:p>
                <a:endParaRPr lang="id-ID"/>
              </a:p>
            </p:txBody>
          </p:sp>
          <p:sp>
            <p:nvSpPr>
              <p:cNvPr id="3153" name="Line 81"/>
              <p:cNvSpPr>
                <a:spLocks noChangeShapeType="1"/>
              </p:cNvSpPr>
              <p:nvPr userDrawn="1"/>
            </p:nvSpPr>
            <p:spPr bwMode="auto">
              <a:xfrm>
                <a:off x="0" y="860"/>
                <a:ext cx="5760" cy="0"/>
              </a:xfrm>
              <a:prstGeom prst="line">
                <a:avLst/>
              </a:prstGeom>
              <a:noFill/>
              <a:ln w="9525">
                <a:solidFill>
                  <a:schemeClr val="bg2"/>
                </a:solidFill>
                <a:round/>
                <a:headEnd/>
                <a:tailEnd/>
              </a:ln>
              <a:effectLst/>
            </p:spPr>
            <p:txBody>
              <a:bodyPr wrap="none" anchor="ctr"/>
              <a:lstStyle/>
              <a:p>
                <a:endParaRPr lang="id-ID"/>
              </a:p>
            </p:txBody>
          </p:sp>
          <p:sp>
            <p:nvSpPr>
              <p:cNvPr id="3154" name="Line 82"/>
              <p:cNvSpPr>
                <a:spLocks noChangeShapeType="1"/>
              </p:cNvSpPr>
              <p:nvPr userDrawn="1"/>
            </p:nvSpPr>
            <p:spPr bwMode="auto">
              <a:xfrm>
                <a:off x="0" y="896"/>
                <a:ext cx="5760" cy="0"/>
              </a:xfrm>
              <a:prstGeom prst="line">
                <a:avLst/>
              </a:prstGeom>
              <a:noFill/>
              <a:ln w="38100">
                <a:solidFill>
                  <a:schemeClr val="bg2"/>
                </a:solidFill>
                <a:round/>
                <a:headEnd/>
                <a:tailEnd/>
              </a:ln>
              <a:effectLst/>
            </p:spPr>
            <p:txBody>
              <a:bodyPr wrap="none" anchor="ctr"/>
              <a:lstStyle/>
              <a:p>
                <a:endParaRPr lang="id-ID"/>
              </a:p>
            </p:txBody>
          </p:sp>
          <p:sp>
            <p:nvSpPr>
              <p:cNvPr id="3155" name="Line 83"/>
              <p:cNvSpPr>
                <a:spLocks noChangeShapeType="1"/>
              </p:cNvSpPr>
              <p:nvPr userDrawn="1"/>
            </p:nvSpPr>
            <p:spPr bwMode="auto">
              <a:xfrm>
                <a:off x="0" y="929"/>
                <a:ext cx="5760" cy="0"/>
              </a:xfrm>
              <a:prstGeom prst="line">
                <a:avLst/>
              </a:prstGeom>
              <a:noFill/>
              <a:ln w="19050">
                <a:solidFill>
                  <a:schemeClr val="bg2"/>
                </a:solidFill>
                <a:round/>
                <a:headEnd/>
                <a:tailEnd/>
              </a:ln>
              <a:effectLst/>
            </p:spPr>
            <p:txBody>
              <a:bodyPr wrap="none" anchor="ctr"/>
              <a:lstStyle/>
              <a:p>
                <a:endParaRPr lang="id-ID"/>
              </a:p>
            </p:txBody>
          </p:sp>
          <p:sp>
            <p:nvSpPr>
              <p:cNvPr id="3156" name="Line 84"/>
              <p:cNvSpPr>
                <a:spLocks noChangeShapeType="1"/>
              </p:cNvSpPr>
              <p:nvPr userDrawn="1"/>
            </p:nvSpPr>
            <p:spPr bwMode="auto">
              <a:xfrm>
                <a:off x="0" y="770"/>
                <a:ext cx="5760" cy="0"/>
              </a:xfrm>
              <a:prstGeom prst="line">
                <a:avLst/>
              </a:prstGeom>
              <a:noFill/>
              <a:ln w="28575">
                <a:solidFill>
                  <a:schemeClr val="bg2"/>
                </a:solidFill>
                <a:round/>
                <a:headEnd/>
                <a:tailEnd/>
              </a:ln>
              <a:effectLst/>
            </p:spPr>
            <p:txBody>
              <a:bodyPr wrap="none" anchor="ctr"/>
              <a:lstStyle/>
              <a:p>
                <a:endParaRPr lang="id-ID"/>
              </a:p>
            </p:txBody>
          </p:sp>
          <p:sp>
            <p:nvSpPr>
              <p:cNvPr id="3157" name="Line 85"/>
              <p:cNvSpPr>
                <a:spLocks noChangeShapeType="1"/>
              </p:cNvSpPr>
              <p:nvPr userDrawn="1"/>
            </p:nvSpPr>
            <p:spPr bwMode="auto">
              <a:xfrm>
                <a:off x="0" y="815"/>
                <a:ext cx="5760" cy="0"/>
              </a:xfrm>
              <a:prstGeom prst="line">
                <a:avLst/>
              </a:prstGeom>
              <a:noFill/>
              <a:ln w="19050">
                <a:solidFill>
                  <a:schemeClr val="bg2"/>
                </a:solidFill>
                <a:round/>
                <a:headEnd/>
                <a:tailEnd/>
              </a:ln>
              <a:effectLst/>
            </p:spPr>
            <p:txBody>
              <a:bodyPr wrap="none" anchor="ctr"/>
              <a:lstStyle/>
              <a:p>
                <a:endParaRPr lang="id-ID"/>
              </a:p>
            </p:txBody>
          </p:sp>
          <p:sp>
            <p:nvSpPr>
              <p:cNvPr id="3158" name="Line 86"/>
              <p:cNvSpPr>
                <a:spLocks noChangeShapeType="1"/>
              </p:cNvSpPr>
              <p:nvPr userDrawn="1"/>
            </p:nvSpPr>
            <p:spPr bwMode="auto">
              <a:xfrm>
                <a:off x="0" y="718"/>
                <a:ext cx="5760" cy="0"/>
              </a:xfrm>
              <a:prstGeom prst="line">
                <a:avLst/>
              </a:prstGeom>
              <a:noFill/>
              <a:ln w="12700">
                <a:solidFill>
                  <a:schemeClr val="bg2"/>
                </a:solidFill>
                <a:round/>
                <a:headEnd/>
                <a:tailEnd/>
              </a:ln>
              <a:effectLst/>
            </p:spPr>
            <p:txBody>
              <a:bodyPr wrap="none" anchor="ctr"/>
              <a:lstStyle/>
              <a:p>
                <a:endParaRPr lang="id-ID"/>
              </a:p>
            </p:txBody>
          </p:sp>
          <p:sp>
            <p:nvSpPr>
              <p:cNvPr id="3159" name="Line 87"/>
              <p:cNvSpPr>
                <a:spLocks noChangeShapeType="1"/>
              </p:cNvSpPr>
              <p:nvPr userDrawn="1"/>
            </p:nvSpPr>
            <p:spPr bwMode="auto">
              <a:xfrm>
                <a:off x="0" y="646"/>
                <a:ext cx="5760" cy="0"/>
              </a:xfrm>
              <a:prstGeom prst="line">
                <a:avLst/>
              </a:prstGeom>
              <a:noFill/>
              <a:ln w="12700">
                <a:solidFill>
                  <a:schemeClr val="bg2"/>
                </a:solidFill>
                <a:round/>
                <a:headEnd/>
                <a:tailEnd/>
              </a:ln>
              <a:effectLst/>
            </p:spPr>
            <p:txBody>
              <a:bodyPr wrap="none" anchor="ctr"/>
              <a:lstStyle/>
              <a:p>
                <a:endParaRPr lang="id-ID"/>
              </a:p>
            </p:txBody>
          </p:sp>
          <p:sp>
            <p:nvSpPr>
              <p:cNvPr id="3160" name="Line 88"/>
              <p:cNvSpPr>
                <a:spLocks noChangeShapeType="1"/>
              </p:cNvSpPr>
              <p:nvPr userDrawn="1"/>
            </p:nvSpPr>
            <p:spPr bwMode="auto">
              <a:xfrm>
                <a:off x="0" y="522"/>
                <a:ext cx="5760" cy="0"/>
              </a:xfrm>
              <a:prstGeom prst="line">
                <a:avLst/>
              </a:prstGeom>
              <a:noFill/>
              <a:ln w="9525">
                <a:solidFill>
                  <a:schemeClr val="bg2"/>
                </a:solidFill>
                <a:round/>
                <a:headEnd/>
                <a:tailEnd/>
              </a:ln>
              <a:effectLst/>
            </p:spPr>
            <p:txBody>
              <a:bodyPr wrap="none" anchor="ctr"/>
              <a:lstStyle/>
              <a:p>
                <a:endParaRPr lang="id-ID"/>
              </a:p>
            </p:txBody>
          </p:sp>
          <p:sp>
            <p:nvSpPr>
              <p:cNvPr id="3161" name="Line 89"/>
              <p:cNvSpPr>
                <a:spLocks noChangeShapeType="1"/>
              </p:cNvSpPr>
              <p:nvPr userDrawn="1"/>
            </p:nvSpPr>
            <p:spPr bwMode="auto">
              <a:xfrm>
                <a:off x="0" y="558"/>
                <a:ext cx="5760" cy="0"/>
              </a:xfrm>
              <a:prstGeom prst="line">
                <a:avLst/>
              </a:prstGeom>
              <a:noFill/>
              <a:ln w="38100">
                <a:solidFill>
                  <a:schemeClr val="bg2"/>
                </a:solidFill>
                <a:round/>
                <a:headEnd/>
                <a:tailEnd/>
              </a:ln>
              <a:effectLst/>
            </p:spPr>
            <p:txBody>
              <a:bodyPr wrap="none" anchor="ctr"/>
              <a:lstStyle/>
              <a:p>
                <a:endParaRPr lang="id-ID"/>
              </a:p>
            </p:txBody>
          </p:sp>
          <p:sp>
            <p:nvSpPr>
              <p:cNvPr id="3162" name="Line 90"/>
              <p:cNvSpPr>
                <a:spLocks noChangeShapeType="1"/>
              </p:cNvSpPr>
              <p:nvPr userDrawn="1"/>
            </p:nvSpPr>
            <p:spPr bwMode="auto">
              <a:xfrm>
                <a:off x="0" y="591"/>
                <a:ext cx="5760" cy="0"/>
              </a:xfrm>
              <a:prstGeom prst="line">
                <a:avLst/>
              </a:prstGeom>
              <a:noFill/>
              <a:ln w="19050">
                <a:solidFill>
                  <a:schemeClr val="bg2"/>
                </a:solidFill>
                <a:round/>
                <a:headEnd/>
                <a:tailEnd/>
              </a:ln>
              <a:effectLst/>
            </p:spPr>
            <p:txBody>
              <a:bodyPr wrap="none" anchor="ctr"/>
              <a:lstStyle/>
              <a:p>
                <a:endParaRPr lang="id-ID"/>
              </a:p>
            </p:txBody>
          </p:sp>
          <p:sp>
            <p:nvSpPr>
              <p:cNvPr id="3163" name="Line 91"/>
              <p:cNvSpPr>
                <a:spLocks noChangeShapeType="1"/>
              </p:cNvSpPr>
              <p:nvPr userDrawn="1"/>
            </p:nvSpPr>
            <p:spPr bwMode="auto">
              <a:xfrm>
                <a:off x="0" y="432"/>
                <a:ext cx="5760" cy="0"/>
              </a:xfrm>
              <a:prstGeom prst="line">
                <a:avLst/>
              </a:prstGeom>
              <a:noFill/>
              <a:ln w="28575">
                <a:solidFill>
                  <a:schemeClr val="bg2"/>
                </a:solidFill>
                <a:round/>
                <a:headEnd/>
                <a:tailEnd/>
              </a:ln>
              <a:effectLst/>
            </p:spPr>
            <p:txBody>
              <a:bodyPr wrap="none" anchor="ctr"/>
              <a:lstStyle/>
              <a:p>
                <a:endParaRPr lang="id-ID"/>
              </a:p>
            </p:txBody>
          </p:sp>
          <p:sp>
            <p:nvSpPr>
              <p:cNvPr id="3164" name="Line 92"/>
              <p:cNvSpPr>
                <a:spLocks noChangeShapeType="1"/>
              </p:cNvSpPr>
              <p:nvPr userDrawn="1"/>
            </p:nvSpPr>
            <p:spPr bwMode="auto">
              <a:xfrm>
                <a:off x="0" y="384"/>
                <a:ext cx="5760" cy="0"/>
              </a:xfrm>
              <a:prstGeom prst="line">
                <a:avLst/>
              </a:prstGeom>
              <a:noFill/>
              <a:ln w="12700">
                <a:solidFill>
                  <a:schemeClr val="bg2"/>
                </a:solidFill>
                <a:round/>
                <a:headEnd/>
                <a:tailEnd/>
              </a:ln>
              <a:effectLst/>
            </p:spPr>
            <p:txBody>
              <a:bodyPr wrap="none" anchor="ctr"/>
              <a:lstStyle/>
              <a:p>
                <a:endParaRPr lang="id-ID"/>
              </a:p>
            </p:txBody>
          </p:sp>
          <p:sp>
            <p:nvSpPr>
              <p:cNvPr id="3165" name="Line 93"/>
              <p:cNvSpPr>
                <a:spLocks noChangeShapeType="1"/>
              </p:cNvSpPr>
              <p:nvPr userDrawn="1"/>
            </p:nvSpPr>
            <p:spPr bwMode="auto">
              <a:xfrm>
                <a:off x="0" y="477"/>
                <a:ext cx="5760" cy="0"/>
              </a:xfrm>
              <a:prstGeom prst="line">
                <a:avLst/>
              </a:prstGeom>
              <a:noFill/>
              <a:ln w="19050">
                <a:solidFill>
                  <a:schemeClr val="bg2"/>
                </a:solidFill>
                <a:round/>
                <a:headEnd/>
                <a:tailEnd/>
              </a:ln>
              <a:effectLst/>
            </p:spPr>
            <p:txBody>
              <a:bodyPr wrap="none" anchor="ctr"/>
              <a:lstStyle/>
              <a:p>
                <a:endParaRPr lang="id-ID"/>
              </a:p>
            </p:txBody>
          </p:sp>
          <p:sp>
            <p:nvSpPr>
              <p:cNvPr id="3166" name="Line 94"/>
              <p:cNvSpPr>
                <a:spLocks noChangeShapeType="1"/>
              </p:cNvSpPr>
              <p:nvPr userDrawn="1"/>
            </p:nvSpPr>
            <p:spPr bwMode="auto">
              <a:xfrm>
                <a:off x="0" y="339"/>
                <a:ext cx="5760" cy="0"/>
              </a:xfrm>
              <a:prstGeom prst="line">
                <a:avLst/>
              </a:prstGeom>
              <a:noFill/>
              <a:ln w="19050">
                <a:solidFill>
                  <a:schemeClr val="bg2"/>
                </a:solidFill>
                <a:round/>
                <a:headEnd/>
                <a:tailEnd/>
              </a:ln>
              <a:effectLst/>
            </p:spPr>
            <p:txBody>
              <a:bodyPr wrap="none" anchor="ctr"/>
              <a:lstStyle/>
              <a:p>
                <a:endParaRPr lang="id-ID"/>
              </a:p>
            </p:txBody>
          </p:sp>
          <p:sp>
            <p:nvSpPr>
              <p:cNvPr id="3167" name="Line 95"/>
              <p:cNvSpPr>
                <a:spLocks noChangeShapeType="1"/>
              </p:cNvSpPr>
              <p:nvPr userDrawn="1"/>
            </p:nvSpPr>
            <p:spPr bwMode="auto">
              <a:xfrm>
                <a:off x="0" y="318"/>
                <a:ext cx="5760" cy="0"/>
              </a:xfrm>
              <a:prstGeom prst="line">
                <a:avLst/>
              </a:prstGeom>
              <a:noFill/>
              <a:ln w="9525">
                <a:solidFill>
                  <a:schemeClr val="bg2"/>
                </a:solidFill>
                <a:round/>
                <a:headEnd/>
                <a:tailEnd/>
              </a:ln>
              <a:effectLst/>
            </p:spPr>
            <p:txBody>
              <a:bodyPr wrap="none" anchor="ctr"/>
              <a:lstStyle/>
              <a:p>
                <a:endParaRPr lang="id-ID"/>
              </a:p>
            </p:txBody>
          </p:sp>
          <p:sp>
            <p:nvSpPr>
              <p:cNvPr id="3168" name="Line 96"/>
              <p:cNvSpPr>
                <a:spLocks noChangeShapeType="1"/>
              </p:cNvSpPr>
              <p:nvPr userDrawn="1"/>
            </p:nvSpPr>
            <p:spPr bwMode="auto">
              <a:xfrm>
                <a:off x="0" y="258"/>
                <a:ext cx="5760" cy="0"/>
              </a:xfrm>
              <a:prstGeom prst="line">
                <a:avLst/>
              </a:prstGeom>
              <a:noFill/>
              <a:ln w="19050">
                <a:solidFill>
                  <a:schemeClr val="bg2"/>
                </a:solidFill>
                <a:round/>
                <a:headEnd/>
                <a:tailEnd/>
              </a:ln>
              <a:effectLst/>
            </p:spPr>
            <p:txBody>
              <a:bodyPr wrap="none" anchor="ctr"/>
              <a:lstStyle/>
              <a:p>
                <a:endParaRPr lang="id-ID"/>
              </a:p>
            </p:txBody>
          </p:sp>
          <p:sp>
            <p:nvSpPr>
              <p:cNvPr id="3169" name="Line 97"/>
              <p:cNvSpPr>
                <a:spLocks noChangeShapeType="1"/>
              </p:cNvSpPr>
              <p:nvPr userDrawn="1"/>
            </p:nvSpPr>
            <p:spPr bwMode="auto">
              <a:xfrm>
                <a:off x="0" y="70"/>
                <a:ext cx="5760" cy="0"/>
              </a:xfrm>
              <a:prstGeom prst="line">
                <a:avLst/>
              </a:prstGeom>
              <a:noFill/>
              <a:ln w="9525">
                <a:solidFill>
                  <a:schemeClr val="bg2"/>
                </a:solidFill>
                <a:round/>
                <a:headEnd/>
                <a:tailEnd/>
              </a:ln>
              <a:effectLst/>
            </p:spPr>
            <p:txBody>
              <a:bodyPr wrap="none" anchor="ctr"/>
              <a:lstStyle/>
              <a:p>
                <a:endParaRPr lang="id-ID"/>
              </a:p>
            </p:txBody>
          </p:sp>
          <p:sp>
            <p:nvSpPr>
              <p:cNvPr id="3170" name="Line 98"/>
              <p:cNvSpPr>
                <a:spLocks noChangeShapeType="1"/>
              </p:cNvSpPr>
              <p:nvPr userDrawn="1"/>
            </p:nvSpPr>
            <p:spPr bwMode="auto">
              <a:xfrm>
                <a:off x="0" y="43"/>
                <a:ext cx="5760" cy="0"/>
              </a:xfrm>
              <a:prstGeom prst="line">
                <a:avLst/>
              </a:prstGeom>
              <a:noFill/>
              <a:ln w="38100">
                <a:solidFill>
                  <a:schemeClr val="bg2"/>
                </a:solidFill>
                <a:round/>
                <a:headEnd/>
                <a:tailEnd/>
              </a:ln>
              <a:effectLst/>
            </p:spPr>
            <p:txBody>
              <a:bodyPr wrap="none" anchor="ctr"/>
              <a:lstStyle/>
              <a:p>
                <a:endParaRPr lang="id-ID"/>
              </a:p>
            </p:txBody>
          </p:sp>
          <p:sp>
            <p:nvSpPr>
              <p:cNvPr id="3171" name="Line 99"/>
              <p:cNvSpPr>
                <a:spLocks noChangeShapeType="1"/>
              </p:cNvSpPr>
              <p:nvPr userDrawn="1"/>
            </p:nvSpPr>
            <p:spPr bwMode="auto">
              <a:xfrm>
                <a:off x="0" y="91"/>
                <a:ext cx="5760" cy="0"/>
              </a:xfrm>
              <a:prstGeom prst="line">
                <a:avLst/>
              </a:prstGeom>
              <a:noFill/>
              <a:ln w="12700">
                <a:solidFill>
                  <a:schemeClr val="bg2"/>
                </a:solidFill>
                <a:round/>
                <a:headEnd/>
                <a:tailEnd/>
              </a:ln>
              <a:effectLst/>
            </p:spPr>
            <p:txBody>
              <a:bodyPr wrap="none" anchor="ctr"/>
              <a:lstStyle/>
              <a:p>
                <a:endParaRPr lang="id-ID"/>
              </a:p>
            </p:txBody>
          </p:sp>
          <p:sp>
            <p:nvSpPr>
              <p:cNvPr id="3172" name="Line 100"/>
              <p:cNvSpPr>
                <a:spLocks noChangeShapeType="1"/>
              </p:cNvSpPr>
              <p:nvPr userDrawn="1"/>
            </p:nvSpPr>
            <p:spPr bwMode="auto">
              <a:xfrm>
                <a:off x="0" y="145"/>
                <a:ext cx="5760" cy="0"/>
              </a:xfrm>
              <a:prstGeom prst="line">
                <a:avLst/>
              </a:prstGeom>
              <a:noFill/>
              <a:ln w="12700">
                <a:solidFill>
                  <a:schemeClr val="bg2"/>
                </a:solidFill>
                <a:round/>
                <a:headEnd/>
                <a:tailEnd/>
              </a:ln>
              <a:effectLst/>
            </p:spPr>
            <p:txBody>
              <a:bodyPr wrap="none" anchor="ctr"/>
              <a:lstStyle/>
              <a:p>
                <a:endParaRPr lang="id-ID"/>
              </a:p>
            </p:txBody>
          </p:sp>
          <p:sp>
            <p:nvSpPr>
              <p:cNvPr id="3173" name="Line 101"/>
              <p:cNvSpPr>
                <a:spLocks noChangeShapeType="1"/>
              </p:cNvSpPr>
              <p:nvPr userDrawn="1"/>
            </p:nvSpPr>
            <p:spPr bwMode="auto">
              <a:xfrm>
                <a:off x="0" y="202"/>
                <a:ext cx="5760" cy="0"/>
              </a:xfrm>
              <a:prstGeom prst="line">
                <a:avLst/>
              </a:prstGeom>
              <a:noFill/>
              <a:ln w="38100">
                <a:solidFill>
                  <a:schemeClr val="bg2"/>
                </a:solidFill>
                <a:round/>
                <a:headEnd/>
                <a:tailEnd/>
              </a:ln>
              <a:effectLst/>
            </p:spPr>
            <p:txBody>
              <a:bodyPr wrap="none" anchor="ctr"/>
              <a:lstStyle/>
              <a:p>
                <a:endParaRPr lang="id-ID"/>
              </a:p>
            </p:txBody>
          </p:sp>
        </p:grpSp>
        <p:grpSp>
          <p:nvGrpSpPr>
            <p:cNvPr id="3174" name="Group 102"/>
            <p:cNvGrpSpPr>
              <a:grpSpLocks/>
            </p:cNvGrpSpPr>
            <p:nvPr userDrawn="1"/>
          </p:nvGrpSpPr>
          <p:grpSpPr bwMode="auto">
            <a:xfrm>
              <a:off x="400" y="205"/>
              <a:ext cx="5216" cy="1123"/>
              <a:chOff x="400" y="205"/>
              <a:chExt cx="5216" cy="1123"/>
            </a:xfrm>
          </p:grpSpPr>
          <p:sp>
            <p:nvSpPr>
              <p:cNvPr id="3175" name="Rectangle 103"/>
              <p:cNvSpPr>
                <a:spLocks noChangeArrowheads="1"/>
              </p:cNvSpPr>
              <p:nvPr userDrawn="1"/>
            </p:nvSpPr>
            <p:spPr bwMode="auto">
              <a:xfrm>
                <a:off x="557" y="205"/>
                <a:ext cx="313" cy="914"/>
              </a:xfrm>
              <a:prstGeom prst="rect">
                <a:avLst/>
              </a:prstGeom>
              <a:solidFill>
                <a:schemeClr val="accent1"/>
              </a:solidFill>
              <a:ln w="9525">
                <a:noFill/>
                <a:miter lim="800000"/>
                <a:headEnd/>
                <a:tailEnd/>
              </a:ln>
              <a:effectLst/>
            </p:spPr>
            <p:txBody>
              <a:bodyPr wrap="none" anchor="ctr"/>
              <a:lstStyle/>
              <a:p>
                <a:endParaRPr lang="id-ID"/>
              </a:p>
            </p:txBody>
          </p:sp>
          <p:sp>
            <p:nvSpPr>
              <p:cNvPr id="3176" name="Rectangle 104"/>
              <p:cNvSpPr>
                <a:spLocks noChangeArrowheads="1"/>
              </p:cNvSpPr>
              <p:nvPr userDrawn="1"/>
            </p:nvSpPr>
            <p:spPr bwMode="auto">
              <a:xfrm>
                <a:off x="400" y="288"/>
                <a:ext cx="3567" cy="49"/>
              </a:xfrm>
              <a:prstGeom prst="rect">
                <a:avLst/>
              </a:prstGeom>
              <a:solidFill>
                <a:schemeClr val="hlink"/>
              </a:solidFill>
              <a:ln w="9525">
                <a:noFill/>
                <a:miter lim="800000"/>
                <a:headEnd/>
                <a:tailEnd/>
              </a:ln>
              <a:effectLst/>
            </p:spPr>
            <p:txBody>
              <a:bodyPr wrap="none" anchor="ctr"/>
              <a:lstStyle/>
              <a:p>
                <a:endParaRPr lang="id-ID"/>
              </a:p>
            </p:txBody>
          </p:sp>
          <p:sp>
            <p:nvSpPr>
              <p:cNvPr id="3177" name="Rectangle 105"/>
              <p:cNvSpPr>
                <a:spLocks noChangeArrowheads="1"/>
              </p:cNvSpPr>
              <p:nvPr userDrawn="1"/>
            </p:nvSpPr>
            <p:spPr bwMode="auto">
              <a:xfrm>
                <a:off x="4599" y="1115"/>
                <a:ext cx="929" cy="213"/>
              </a:xfrm>
              <a:prstGeom prst="rect">
                <a:avLst/>
              </a:prstGeom>
              <a:solidFill>
                <a:schemeClr val="accent1"/>
              </a:solidFill>
              <a:ln w="9525">
                <a:noFill/>
                <a:miter lim="800000"/>
                <a:headEnd/>
                <a:tailEnd/>
              </a:ln>
              <a:effectLst/>
            </p:spPr>
            <p:txBody>
              <a:bodyPr wrap="none" anchor="ctr"/>
              <a:lstStyle/>
              <a:p>
                <a:endParaRPr lang="id-ID"/>
              </a:p>
            </p:txBody>
          </p:sp>
          <p:sp>
            <p:nvSpPr>
              <p:cNvPr id="3178" name="Rectangle 106"/>
              <p:cNvSpPr>
                <a:spLocks noChangeArrowheads="1"/>
              </p:cNvSpPr>
              <p:nvPr userDrawn="1"/>
            </p:nvSpPr>
            <p:spPr bwMode="auto">
              <a:xfrm>
                <a:off x="2049" y="1211"/>
                <a:ext cx="3567" cy="49"/>
              </a:xfrm>
              <a:prstGeom prst="rect">
                <a:avLst/>
              </a:prstGeom>
              <a:solidFill>
                <a:schemeClr val="hlink"/>
              </a:solidFill>
              <a:ln w="9525">
                <a:noFill/>
                <a:miter lim="800000"/>
                <a:headEnd/>
                <a:tailEnd/>
              </a:ln>
              <a:effectLst/>
            </p:spPr>
            <p:txBody>
              <a:bodyPr wrap="none" anchor="ctr"/>
              <a:lstStyle/>
              <a:p>
                <a:endParaRPr lang="id-ID"/>
              </a:p>
            </p:txBody>
          </p:sp>
        </p:grpSp>
      </p:grpSp>
      <p:sp>
        <p:nvSpPr>
          <p:cNvPr id="3179" name="Rectangle 107"/>
          <p:cNvSpPr>
            <a:spLocks noGrp="1" noChangeArrowheads="1"/>
          </p:cNvSpPr>
          <p:nvPr>
            <p:ph type="body" idx="1"/>
          </p:nvPr>
        </p:nvSpPr>
        <p:spPr bwMode="auto">
          <a:xfrm>
            <a:off x="809625" y="2214563"/>
            <a:ext cx="7958138" cy="38814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80" name="Rectangle 108"/>
          <p:cNvSpPr>
            <a:spLocks noGrp="1" noChangeArrowheads="1"/>
          </p:cNvSpPr>
          <p:nvPr>
            <p:ph type="dt" sz="half" idx="2"/>
          </p:nvPr>
        </p:nvSpPr>
        <p:spPr bwMode="auto">
          <a:xfrm>
            <a:off x="809625" y="63738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chemeClr val="folHlink"/>
                </a:solidFill>
              </a:defRPr>
            </a:lvl1pPr>
          </a:lstStyle>
          <a:p>
            <a:endParaRPr lang="en-US"/>
          </a:p>
        </p:txBody>
      </p:sp>
      <p:sp>
        <p:nvSpPr>
          <p:cNvPr id="3181" name="Rectangle 109"/>
          <p:cNvSpPr>
            <a:spLocks noGrp="1" noChangeArrowheads="1"/>
          </p:cNvSpPr>
          <p:nvPr>
            <p:ph type="ftr" sz="quarter" idx="3"/>
          </p:nvPr>
        </p:nvSpPr>
        <p:spPr bwMode="auto">
          <a:xfrm>
            <a:off x="3132138" y="6376988"/>
            <a:ext cx="30861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chemeClr val="folHlink"/>
                </a:solidFill>
              </a:defRPr>
            </a:lvl1pPr>
          </a:lstStyle>
          <a:p>
            <a:r>
              <a:rPr lang="en-US"/>
              <a:t>RACHMAT AGUS</a:t>
            </a:r>
          </a:p>
        </p:txBody>
      </p:sp>
      <p:sp>
        <p:nvSpPr>
          <p:cNvPr id="3182" name="Rectangle 110"/>
          <p:cNvSpPr>
            <a:spLocks noGrp="1" noChangeArrowheads="1"/>
          </p:cNvSpPr>
          <p:nvPr>
            <p:ph type="sldNum" sz="quarter" idx="4"/>
          </p:nvPr>
        </p:nvSpPr>
        <p:spPr bwMode="auto">
          <a:xfrm>
            <a:off x="6589713" y="6376988"/>
            <a:ext cx="21939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folHlink"/>
                </a:solidFill>
              </a:defRPr>
            </a:lvl1pPr>
          </a:lstStyle>
          <a:p>
            <a:fld id="{A536D3B9-6226-4F08-97A6-972F42AF88AA}" type="slidenum">
              <a:rPr lang="en-US"/>
              <a:pPr/>
              <a:t>‹#›</a:t>
            </a:fld>
            <a:endParaRPr lang="en-US"/>
          </a:p>
        </p:txBody>
      </p:sp>
      <p:sp>
        <p:nvSpPr>
          <p:cNvPr id="3183" name="Rectangle 111"/>
          <p:cNvSpPr>
            <a:spLocks noGrp="1" noChangeArrowheads="1"/>
          </p:cNvSpPr>
          <p:nvPr>
            <p:ph type="title"/>
          </p:nvPr>
        </p:nvSpPr>
        <p:spPr bwMode="auto">
          <a:xfrm>
            <a:off x="1371600" y="609600"/>
            <a:ext cx="73787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dt="0"/>
  <p:txStyles>
    <p:titleStyle>
      <a:lvl1pPr algn="ctr" rtl="0" fontAlgn="base">
        <a:lnSpc>
          <a:spcPct val="85000"/>
        </a:lnSpc>
        <a:spcBef>
          <a:spcPct val="0"/>
        </a:spcBef>
        <a:spcAft>
          <a:spcPct val="0"/>
        </a:spcAft>
        <a:defRPr sz="4400">
          <a:solidFill>
            <a:schemeClr val="tx2"/>
          </a:solidFill>
          <a:latin typeface="+mj-lt"/>
          <a:ea typeface="+mj-ea"/>
          <a:cs typeface="+mj-cs"/>
        </a:defRPr>
      </a:lvl1pPr>
      <a:lvl2pPr algn="ctr" rtl="0" fontAlgn="base">
        <a:lnSpc>
          <a:spcPct val="85000"/>
        </a:lnSpc>
        <a:spcBef>
          <a:spcPct val="0"/>
        </a:spcBef>
        <a:spcAft>
          <a:spcPct val="0"/>
        </a:spcAft>
        <a:defRPr sz="4400">
          <a:solidFill>
            <a:schemeClr val="tx2"/>
          </a:solidFill>
          <a:latin typeface="Times New Roman" pitchFamily="18" charset="0"/>
        </a:defRPr>
      </a:lvl2pPr>
      <a:lvl3pPr algn="ctr" rtl="0" fontAlgn="base">
        <a:lnSpc>
          <a:spcPct val="85000"/>
        </a:lnSpc>
        <a:spcBef>
          <a:spcPct val="0"/>
        </a:spcBef>
        <a:spcAft>
          <a:spcPct val="0"/>
        </a:spcAft>
        <a:defRPr sz="4400">
          <a:solidFill>
            <a:schemeClr val="tx2"/>
          </a:solidFill>
          <a:latin typeface="Times New Roman" pitchFamily="18" charset="0"/>
        </a:defRPr>
      </a:lvl3pPr>
      <a:lvl4pPr algn="ctr" rtl="0" fontAlgn="base">
        <a:lnSpc>
          <a:spcPct val="85000"/>
        </a:lnSpc>
        <a:spcBef>
          <a:spcPct val="0"/>
        </a:spcBef>
        <a:spcAft>
          <a:spcPct val="0"/>
        </a:spcAft>
        <a:defRPr sz="4400">
          <a:solidFill>
            <a:schemeClr val="tx2"/>
          </a:solidFill>
          <a:latin typeface="Times New Roman" pitchFamily="18" charset="0"/>
        </a:defRPr>
      </a:lvl4pPr>
      <a:lvl5pPr algn="ctr" rtl="0" fontAlgn="base">
        <a:lnSpc>
          <a:spcPct val="85000"/>
        </a:lnSpc>
        <a:spcBef>
          <a:spcPct val="0"/>
        </a:spcBef>
        <a:spcAft>
          <a:spcPct val="0"/>
        </a:spcAft>
        <a:defRPr sz="4400">
          <a:solidFill>
            <a:schemeClr val="tx2"/>
          </a:solidFill>
          <a:latin typeface="Times New Roman" pitchFamily="18" charset="0"/>
        </a:defRPr>
      </a:lvl5pPr>
      <a:lvl6pPr marL="457200" algn="ctr" rtl="0" fontAlgn="base">
        <a:lnSpc>
          <a:spcPct val="85000"/>
        </a:lnSpc>
        <a:spcBef>
          <a:spcPct val="0"/>
        </a:spcBef>
        <a:spcAft>
          <a:spcPct val="0"/>
        </a:spcAft>
        <a:defRPr sz="4400">
          <a:solidFill>
            <a:schemeClr val="tx2"/>
          </a:solidFill>
          <a:latin typeface="Times New Roman" pitchFamily="18" charset="0"/>
        </a:defRPr>
      </a:lvl6pPr>
      <a:lvl7pPr marL="914400" algn="ctr" rtl="0" fontAlgn="base">
        <a:lnSpc>
          <a:spcPct val="85000"/>
        </a:lnSpc>
        <a:spcBef>
          <a:spcPct val="0"/>
        </a:spcBef>
        <a:spcAft>
          <a:spcPct val="0"/>
        </a:spcAft>
        <a:defRPr sz="4400">
          <a:solidFill>
            <a:schemeClr val="tx2"/>
          </a:solidFill>
          <a:latin typeface="Times New Roman" pitchFamily="18" charset="0"/>
        </a:defRPr>
      </a:lvl7pPr>
      <a:lvl8pPr marL="1371600" algn="ctr" rtl="0" fontAlgn="base">
        <a:lnSpc>
          <a:spcPct val="85000"/>
        </a:lnSpc>
        <a:spcBef>
          <a:spcPct val="0"/>
        </a:spcBef>
        <a:spcAft>
          <a:spcPct val="0"/>
        </a:spcAft>
        <a:defRPr sz="4400">
          <a:solidFill>
            <a:schemeClr val="tx2"/>
          </a:solidFill>
          <a:latin typeface="Times New Roman" pitchFamily="18" charset="0"/>
        </a:defRPr>
      </a:lvl8pPr>
      <a:lvl9pPr marL="1828800" algn="ctr" rtl="0" fontAlgn="base">
        <a:lnSpc>
          <a:spcPct val="85000"/>
        </a:lnSpc>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lr>
          <a:schemeClr val="accent2"/>
        </a:buClr>
        <a:buFont typeface="Wingdings" pitchFamily="2" charset="2"/>
        <a:buChar char="w"/>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55000"/>
        <a:buFont typeface="Wingdings" pitchFamily="2" charset="2"/>
        <a:buChar char="n"/>
        <a:defRPr sz="2800">
          <a:solidFill>
            <a:schemeClr val="tx1"/>
          </a:solidFill>
          <a:latin typeface="+mn-lt"/>
        </a:defRPr>
      </a:lvl2pPr>
      <a:lvl3pPr marL="1085850" indent="-228600" algn="l" rtl="0" fontAlgn="base">
        <a:spcBef>
          <a:spcPct val="20000"/>
        </a:spcBef>
        <a:spcAft>
          <a:spcPct val="0"/>
        </a:spcAft>
        <a:buClr>
          <a:schemeClr val="accent2"/>
        </a:buClr>
        <a:buSzPct val="65000"/>
        <a:buFont typeface="Wingdings" pitchFamily="2" charset="2"/>
        <a:buChar char="l"/>
        <a:defRPr sz="2400">
          <a:solidFill>
            <a:schemeClr val="tx1"/>
          </a:solidFill>
          <a:latin typeface="+mn-lt"/>
        </a:defRPr>
      </a:lvl3pPr>
      <a:lvl4pPr marL="1428750" indent="-228600" algn="l" rtl="0" fontAlgn="base">
        <a:spcBef>
          <a:spcPct val="20000"/>
        </a:spcBef>
        <a:spcAft>
          <a:spcPct val="0"/>
        </a:spcAft>
        <a:buClr>
          <a:schemeClr val="accent2"/>
        </a:buClr>
        <a:buSzPct val="85000"/>
        <a:buFont typeface="Wingdings" pitchFamily="2" charset="2"/>
        <a:buChar char="w"/>
        <a:defRPr sz="2000">
          <a:solidFill>
            <a:schemeClr val="tx1"/>
          </a:solidFill>
          <a:latin typeface="+mn-lt"/>
        </a:defRPr>
      </a:lvl4pPr>
      <a:lvl5pPr marL="17716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5pPr>
      <a:lvl6pPr marL="22288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6pPr>
      <a:lvl7pPr marL="26860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7pPr>
      <a:lvl8pPr marL="31432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8pPr>
      <a:lvl9pPr marL="36004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09E9571-9433-4D70-A396-5EFC06F9767F}" type="slidenum">
              <a:rPr lang="en-US"/>
              <a:pPr/>
              <a:t>1</a:t>
            </a:fld>
            <a:endParaRPr lang="en-US"/>
          </a:p>
        </p:txBody>
      </p:sp>
      <p:sp>
        <p:nvSpPr>
          <p:cNvPr id="2050" name="Rectangle 1026"/>
          <p:cNvSpPr>
            <a:spLocks noGrp="1" noChangeArrowheads="1"/>
          </p:cNvSpPr>
          <p:nvPr>
            <p:ph type="title"/>
          </p:nvPr>
        </p:nvSpPr>
        <p:spPr>
          <a:xfrm>
            <a:off x="1371600" y="609600"/>
            <a:ext cx="7378700" cy="762000"/>
          </a:xfrm>
        </p:spPr>
        <p:txBody>
          <a:bodyPr/>
          <a:lstStyle/>
          <a:p>
            <a:r>
              <a:rPr lang="en-US" sz="3200" b="1">
                <a:latin typeface="Comic Sans MS" pitchFamily="66" charset="0"/>
              </a:rPr>
              <a:t>PUNDAMENTAL PERKERASAN BETON</a:t>
            </a:r>
          </a:p>
        </p:txBody>
      </p:sp>
      <p:sp>
        <p:nvSpPr>
          <p:cNvPr id="2051" name="Rectangle 1027"/>
          <p:cNvSpPr>
            <a:spLocks noGrp="1" noChangeArrowheads="1"/>
          </p:cNvSpPr>
          <p:nvPr>
            <p:ph type="body" idx="1"/>
          </p:nvPr>
        </p:nvSpPr>
        <p:spPr/>
        <p:txBody>
          <a:bodyPr/>
          <a:lstStyle/>
          <a:p>
            <a:r>
              <a:rPr lang="en-US" sz="2000" b="1">
                <a:latin typeface="Tahoma" pitchFamily="34" charset="0"/>
              </a:rPr>
              <a:t>Perkerasan beton dapat menanggung beban dari pejalan kaki hingga runway pesawat terbang 175 ton, dan dapat bertahan sampai 5,10,20 sampai 50 tahun.</a:t>
            </a:r>
          </a:p>
          <a:p>
            <a:r>
              <a:rPr lang="en-US" sz="2000" b="1">
                <a:latin typeface="Tahoma" pitchFamily="34" charset="0"/>
              </a:rPr>
              <a:t>Secara histori perkerasan dibagi menjadi dua jenis yaitu perkerasan lentur dan perkerasan kaku, yg dapat dipermudah dengan membedakan bagaimana perkerasan bereaksi terhadap beban dan lingkungannya.</a:t>
            </a:r>
          </a:p>
          <a:p>
            <a:r>
              <a:rPr lang="en-US" sz="2000" b="1">
                <a:latin typeface="Tahoma" pitchFamily="34" charset="0"/>
              </a:rPr>
              <a:t>Perkerasan aspal umumnya terdiri dari wearing surface yg tipis diatas base dan subbase cource.</a:t>
            </a:r>
          </a:p>
          <a:p>
            <a:r>
              <a:rPr lang="en-US" sz="2000" b="1">
                <a:latin typeface="Tahoma" pitchFamily="34" charset="0"/>
              </a:rPr>
              <a:t>Sedangkan perkerasan kaku dari beton bisa mempunyai base atau tidak diatas subgrade.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80AA986-E0C4-4755-924B-D47B1CAF2C8C}" type="slidenum">
              <a:rPr lang="en-US"/>
              <a:pPr/>
              <a:t>10</a:t>
            </a:fld>
            <a:endParaRPr lang="en-US"/>
          </a:p>
        </p:txBody>
      </p:sp>
      <p:sp>
        <p:nvSpPr>
          <p:cNvPr id="12290" name="Rectangle 2"/>
          <p:cNvSpPr>
            <a:spLocks noGrp="1" noChangeArrowheads="1"/>
          </p:cNvSpPr>
          <p:nvPr>
            <p:ph type="title"/>
          </p:nvPr>
        </p:nvSpPr>
        <p:spPr/>
        <p:txBody>
          <a:bodyPr/>
          <a:lstStyle/>
          <a:p>
            <a:r>
              <a:rPr lang="en-US" sz="3200" b="1">
                <a:latin typeface="Comic Sans MS" pitchFamily="66" charset="0"/>
              </a:rPr>
              <a:t>JOINTED REINFORCED CONCRETE PAVEMENT</a:t>
            </a:r>
          </a:p>
        </p:txBody>
      </p:sp>
      <p:pic>
        <p:nvPicPr>
          <p:cNvPr id="12293" name="Picture 5" descr="jrcpdiag"/>
          <p:cNvPicPr>
            <a:picLocks noChangeAspect="1" noChangeArrowheads="1"/>
          </p:cNvPicPr>
          <p:nvPr/>
        </p:nvPicPr>
        <p:blipFill>
          <a:blip r:embed="rId2"/>
          <a:srcRect/>
          <a:stretch>
            <a:fillRect/>
          </a:stretch>
        </p:blipFill>
        <p:spPr bwMode="auto">
          <a:xfrm>
            <a:off x="1617663" y="2362200"/>
            <a:ext cx="5908675" cy="382905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99832415-6A55-43D7-AF28-A56308B274B4}" type="slidenum">
              <a:rPr lang="en-US"/>
              <a:pPr/>
              <a:t>11</a:t>
            </a:fld>
            <a:endParaRPr lang="en-US"/>
          </a:p>
        </p:txBody>
      </p:sp>
      <p:sp>
        <p:nvSpPr>
          <p:cNvPr id="13314" name="Rectangle 2"/>
          <p:cNvSpPr>
            <a:spLocks noGrp="1" noChangeArrowheads="1"/>
          </p:cNvSpPr>
          <p:nvPr>
            <p:ph type="title"/>
          </p:nvPr>
        </p:nvSpPr>
        <p:spPr/>
        <p:txBody>
          <a:bodyPr/>
          <a:lstStyle/>
          <a:p>
            <a:r>
              <a:rPr lang="en-US" sz="3200" b="1">
                <a:latin typeface="Comic Sans MS" pitchFamily="66" charset="0"/>
              </a:rPr>
              <a:t>CONTINUOUSLY REINFORCED CONCRETE PAVEMENT</a:t>
            </a:r>
          </a:p>
        </p:txBody>
      </p:sp>
      <p:pic>
        <p:nvPicPr>
          <p:cNvPr id="13316" name="Picture 4" descr="crcpdiag"/>
          <p:cNvPicPr>
            <a:picLocks noChangeAspect="1" noChangeArrowheads="1"/>
          </p:cNvPicPr>
          <p:nvPr/>
        </p:nvPicPr>
        <p:blipFill>
          <a:blip r:embed="rId2"/>
          <a:srcRect/>
          <a:stretch>
            <a:fillRect/>
          </a:stretch>
        </p:blipFill>
        <p:spPr bwMode="auto">
          <a:xfrm>
            <a:off x="1617663" y="2190750"/>
            <a:ext cx="5908675" cy="382905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CC4C877-7DC0-4590-9DCA-1384EDB68BEA}" type="slidenum">
              <a:rPr lang="en-US"/>
              <a:pPr/>
              <a:t>12</a:t>
            </a:fld>
            <a:endParaRPr lang="en-US"/>
          </a:p>
        </p:txBody>
      </p:sp>
      <p:sp>
        <p:nvSpPr>
          <p:cNvPr id="15362" name="Rectangle 2"/>
          <p:cNvSpPr>
            <a:spLocks noGrp="1" noChangeArrowheads="1"/>
          </p:cNvSpPr>
          <p:nvPr>
            <p:ph type="title"/>
          </p:nvPr>
        </p:nvSpPr>
        <p:spPr/>
        <p:txBody>
          <a:bodyPr/>
          <a:lstStyle/>
          <a:p>
            <a:r>
              <a:rPr lang="en-US" sz="3200" b="1">
                <a:latin typeface="Comic Sans MS" pitchFamily="66" charset="0"/>
              </a:rPr>
              <a:t>DASAR METERIAL BETON</a:t>
            </a:r>
          </a:p>
        </p:txBody>
      </p:sp>
      <p:sp>
        <p:nvSpPr>
          <p:cNvPr id="15363" name="Rectangle 3"/>
          <p:cNvSpPr>
            <a:spLocks noGrp="1" noChangeArrowheads="1"/>
          </p:cNvSpPr>
          <p:nvPr>
            <p:ph type="body" idx="1"/>
          </p:nvPr>
        </p:nvSpPr>
        <p:spPr/>
        <p:txBody>
          <a:bodyPr/>
          <a:lstStyle/>
          <a:p>
            <a:r>
              <a:rPr lang="en-US" sz="2000" b="1">
                <a:latin typeface="Tahoma" pitchFamily="34" charset="0"/>
              </a:rPr>
              <a:t>Beton merupakan dua komponen campuran yaitu agregat dan pasta, dimana pasta terdiri dari semen, bahan tambah cementitious dan air, yg mengikat agregat menjadi masa seperti batu.</a:t>
            </a:r>
          </a:p>
          <a:p>
            <a:r>
              <a:rPr lang="en-US" sz="2000" b="1">
                <a:latin typeface="Tahoma" pitchFamily="34" charset="0"/>
              </a:rPr>
              <a:t>Reaksi kimia material sementitious dgn air yg disebut hidrasi yg merupakan proses pasta mengeras dan mengikat agregat.</a:t>
            </a:r>
          </a:p>
          <a:p>
            <a:r>
              <a:rPr lang="en-US" sz="2000" b="1">
                <a:latin typeface="Tahoma" pitchFamily="34" charset="0"/>
              </a:rPr>
              <a:t>Agregat dibagi menjadi dua grup yaitu agregat kasar dan halus, agregat kasar adalah butiran dari 0,05 inci sampai 1,5 inci, agregat halus terdiri dari pasir alam atau buatan sampai ukuran 3/8 inci</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CFD4F76-0DA0-449B-8057-975F56972EFF}" type="slidenum">
              <a:rPr lang="en-US"/>
              <a:pPr/>
              <a:t>13</a:t>
            </a:fld>
            <a:endParaRPr lang="en-US"/>
          </a:p>
        </p:txBody>
      </p:sp>
      <p:sp>
        <p:nvSpPr>
          <p:cNvPr id="16387" name="Rectangle 3"/>
          <p:cNvSpPr>
            <a:spLocks noGrp="1" noChangeArrowheads="1"/>
          </p:cNvSpPr>
          <p:nvPr>
            <p:ph type="body" idx="1"/>
          </p:nvPr>
        </p:nvSpPr>
        <p:spPr/>
        <p:txBody>
          <a:bodyPr/>
          <a:lstStyle/>
          <a:p>
            <a:r>
              <a:rPr lang="en-US" sz="2000" b="1">
                <a:latin typeface="Tahoma" pitchFamily="34" charset="0"/>
              </a:rPr>
              <a:t>Pemilihan agregat dalam beton sangat penting karena 60-75 % terdapat dalam volume total beton.</a:t>
            </a:r>
          </a:p>
          <a:p>
            <a:r>
              <a:rPr lang="en-US" sz="2000" b="1">
                <a:latin typeface="Tahoma" pitchFamily="34" charset="0"/>
              </a:rPr>
              <a:t>Pasta terdiri dari portland cement, bahan tambah sementitiuos (fly ash), air dan entrapped air atau entrained air.</a:t>
            </a:r>
          </a:p>
          <a:p>
            <a:r>
              <a:rPr lang="en-US" sz="2000" b="1">
                <a:latin typeface="Tahoma" pitchFamily="34" charset="0"/>
              </a:rPr>
              <a:t>Pasta biasanya mengandung 25 –40 % total volume beton, volume semen biasanya antara 7-15 % dan sisanya air 14 – 21 %, kadar air berkisar 8 % dari volume beton.</a:t>
            </a:r>
          </a:p>
          <a:p>
            <a:r>
              <a:rPr lang="en-US" sz="2000" b="1">
                <a:latin typeface="Tahoma" pitchFamily="34" charset="0"/>
              </a:rPr>
              <a:t>Ada berbagai jenis semen berbeda menurut ASTM C150 dan AASHTO M85 yaitu tipe 1 s/d 5</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B1B21652-097E-4090-8181-C99A75F4183D}" type="slidenum">
              <a:rPr lang="en-US"/>
              <a:pPr/>
              <a:t>14</a:t>
            </a:fld>
            <a:endParaRPr lang="en-US"/>
          </a:p>
        </p:txBody>
      </p:sp>
      <p:sp>
        <p:nvSpPr>
          <p:cNvPr id="17410" name="Rectangle 2"/>
          <p:cNvSpPr>
            <a:spLocks noGrp="1" noChangeArrowheads="1"/>
          </p:cNvSpPr>
          <p:nvPr>
            <p:ph type="title"/>
          </p:nvPr>
        </p:nvSpPr>
        <p:spPr/>
        <p:txBody>
          <a:bodyPr/>
          <a:lstStyle/>
          <a:p>
            <a:r>
              <a:rPr lang="en-US" sz="3200" b="1">
                <a:latin typeface="Comic Sans MS" pitchFamily="66" charset="0"/>
              </a:rPr>
              <a:t>SKEMA KOMPOSISI BETON</a:t>
            </a:r>
          </a:p>
        </p:txBody>
      </p:sp>
      <p:pic>
        <p:nvPicPr>
          <p:cNvPr id="17412" name="Picture 4" descr="Image25"/>
          <p:cNvPicPr>
            <a:picLocks noChangeAspect="1" noChangeArrowheads="1"/>
          </p:cNvPicPr>
          <p:nvPr/>
        </p:nvPicPr>
        <p:blipFill>
          <a:blip r:embed="rId2"/>
          <a:srcRect/>
          <a:stretch>
            <a:fillRect/>
          </a:stretch>
        </p:blipFill>
        <p:spPr bwMode="auto">
          <a:xfrm>
            <a:off x="2362200" y="2209800"/>
            <a:ext cx="4724400" cy="38862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02AE97E1-C212-4A4B-85E9-F8CB0DBECF8C}" type="slidenum">
              <a:rPr lang="en-US"/>
              <a:pPr/>
              <a:t>15</a:t>
            </a:fld>
            <a:endParaRPr lang="en-US"/>
          </a:p>
        </p:txBody>
      </p:sp>
      <p:sp>
        <p:nvSpPr>
          <p:cNvPr id="18434" name="Rectangle 2"/>
          <p:cNvSpPr>
            <a:spLocks noGrp="1" noChangeArrowheads="1"/>
          </p:cNvSpPr>
          <p:nvPr>
            <p:ph type="title"/>
          </p:nvPr>
        </p:nvSpPr>
        <p:spPr/>
        <p:txBody>
          <a:bodyPr/>
          <a:lstStyle/>
          <a:p>
            <a:r>
              <a:rPr lang="en-US" sz="3200" b="1">
                <a:latin typeface="Comic Sans MS" pitchFamily="66" charset="0"/>
              </a:rPr>
              <a:t>PENAMPANG IRISAN BETON YG MEMPERLIHATKAN AGREGAT DAN PASTA</a:t>
            </a:r>
          </a:p>
        </p:txBody>
      </p:sp>
      <p:sp>
        <p:nvSpPr>
          <p:cNvPr id="18435" name="Rectangle 3"/>
          <p:cNvSpPr>
            <a:spLocks noGrp="1" noChangeArrowheads="1"/>
          </p:cNvSpPr>
          <p:nvPr>
            <p:ph type="body" idx="1"/>
          </p:nvPr>
        </p:nvSpPr>
        <p:spPr/>
        <p:txBody>
          <a:bodyPr/>
          <a:lstStyle/>
          <a:p>
            <a:endParaRPr lang="id-ID"/>
          </a:p>
        </p:txBody>
      </p:sp>
      <p:pic>
        <p:nvPicPr>
          <p:cNvPr id="18436" name="Picture 4" descr="Concrete"/>
          <p:cNvPicPr>
            <a:picLocks noChangeAspect="1" noChangeArrowheads="1"/>
          </p:cNvPicPr>
          <p:nvPr/>
        </p:nvPicPr>
        <p:blipFill>
          <a:blip r:embed="rId2"/>
          <a:srcRect/>
          <a:stretch>
            <a:fillRect/>
          </a:stretch>
        </p:blipFill>
        <p:spPr bwMode="auto">
          <a:xfrm>
            <a:off x="1524000" y="2438400"/>
            <a:ext cx="6705600" cy="36576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8EBDB2D-CA29-4058-B135-3447FF689ED5}" type="slidenum">
              <a:rPr lang="en-US"/>
              <a:pPr/>
              <a:t>16</a:t>
            </a:fld>
            <a:endParaRPr lang="en-US"/>
          </a:p>
        </p:txBody>
      </p:sp>
      <p:sp>
        <p:nvSpPr>
          <p:cNvPr id="19458" name="Rectangle 2"/>
          <p:cNvSpPr>
            <a:spLocks noGrp="1" noChangeArrowheads="1"/>
          </p:cNvSpPr>
          <p:nvPr>
            <p:ph type="title"/>
          </p:nvPr>
        </p:nvSpPr>
        <p:spPr/>
        <p:txBody>
          <a:bodyPr/>
          <a:lstStyle/>
          <a:p>
            <a:r>
              <a:rPr lang="en-US" sz="3200" b="1">
                <a:latin typeface="Comic Sans MS" pitchFamily="66" charset="0"/>
              </a:rPr>
              <a:t>KUALITAS BETON</a:t>
            </a:r>
          </a:p>
        </p:txBody>
      </p:sp>
      <p:sp>
        <p:nvSpPr>
          <p:cNvPr id="19459" name="Rectangle 3"/>
          <p:cNvSpPr>
            <a:spLocks noGrp="1" noChangeArrowheads="1"/>
          </p:cNvSpPr>
          <p:nvPr>
            <p:ph type="body" idx="1"/>
          </p:nvPr>
        </p:nvSpPr>
        <p:spPr/>
        <p:txBody>
          <a:bodyPr/>
          <a:lstStyle/>
          <a:p>
            <a:r>
              <a:rPr lang="en-US" sz="2000" b="1">
                <a:latin typeface="Tahoma" pitchFamily="34" charset="0"/>
              </a:rPr>
              <a:t>Kualitas beton tergantung pada perbandingan jumlah semen yg digunakan dgn air atau yg disebut water semen ratsio, secara umum beton yg mempunyai water semen ratio yg kecil lebih kuat dan kurang permeable jadi lebih awet.</a:t>
            </a:r>
          </a:p>
          <a:p>
            <a:r>
              <a:rPr lang="en-US" sz="2000" b="1">
                <a:latin typeface="Tahoma" pitchFamily="34" charset="0"/>
              </a:rPr>
              <a:t>Sifat beton segar mengeras dapat berubah dgn penambahan bahan tambah mineral atau cairan pada beton selama penakaran.</a:t>
            </a:r>
          </a:p>
          <a:p>
            <a:r>
              <a:rPr lang="en-US" sz="2000" b="1">
                <a:latin typeface="Tahoma" pitchFamily="34" charset="0"/>
              </a:rPr>
              <a:t>Bahan tambah yg digunakan untuk mengatur 1) setting time atau hardening, 2) mengurangi kebutuhan air, 3) meningkatkan workability, 4)  dgn tujuan air entrained, 5) mengatur sifat beton seperti kekuatannya.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529A6E7-4411-4378-B8A0-6486B040F149}" type="slidenum">
              <a:rPr lang="en-US"/>
              <a:pPr/>
              <a:t>17</a:t>
            </a:fld>
            <a:endParaRPr lang="en-US"/>
          </a:p>
        </p:txBody>
      </p:sp>
      <p:sp>
        <p:nvSpPr>
          <p:cNvPr id="20482" name="Rectangle 2"/>
          <p:cNvSpPr>
            <a:spLocks noGrp="1" noChangeArrowheads="1"/>
          </p:cNvSpPr>
          <p:nvPr>
            <p:ph type="title"/>
          </p:nvPr>
        </p:nvSpPr>
        <p:spPr/>
        <p:txBody>
          <a:bodyPr/>
          <a:lstStyle/>
          <a:p>
            <a:endParaRPr lang="id-ID"/>
          </a:p>
        </p:txBody>
      </p:sp>
      <p:sp>
        <p:nvSpPr>
          <p:cNvPr id="20483" name="Rectangle 3"/>
          <p:cNvSpPr>
            <a:spLocks noGrp="1" noChangeArrowheads="1"/>
          </p:cNvSpPr>
          <p:nvPr>
            <p:ph type="body" idx="1"/>
          </p:nvPr>
        </p:nvSpPr>
        <p:spPr/>
        <p:txBody>
          <a:bodyPr/>
          <a:lstStyle/>
          <a:p>
            <a:r>
              <a:rPr lang="en-US" sz="2000" b="1">
                <a:latin typeface="Tahoma" pitchFamily="34" charset="0"/>
              </a:rPr>
              <a:t>Udara busa yg tertahan pada beton dgn mengunakan air entraining admixture, menyediakan ruang diantara paste mengurangi tekanan hidrasi apabila beton membeku.</a:t>
            </a:r>
          </a:p>
          <a:p>
            <a:r>
              <a:rPr lang="en-US" sz="2000" b="1">
                <a:latin typeface="Tahoma" pitchFamily="34" charset="0"/>
              </a:rPr>
              <a:t>Tanpa adanya busa, pasta dapat retak bila membeku karena air mengembang 9 % volumenya bila berubah menjadi es, sehingga dgn adanya entrained air maka ada ruang didalam beton untuk mengurangi tekanan pada pasta selama membeku.</a:t>
            </a:r>
          </a:p>
          <a:p>
            <a:r>
              <a:rPr lang="en-US" sz="2000" b="1">
                <a:latin typeface="Tahoma" pitchFamily="34" charset="0"/>
              </a:rPr>
              <a:t>Dengan mempercepat campuran beton mengeras maka didapat keuntungan bisa membuka lalu lintas lebih awal, hal ini dapat ditempuh dgn memakai semen tipe III.</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2D6A3CB-EE4B-4B89-AD4D-038D2B81A528}" type="slidenum">
              <a:rPr lang="en-US"/>
              <a:pPr/>
              <a:t>18</a:t>
            </a:fld>
            <a:endParaRPr lang="en-US"/>
          </a:p>
        </p:txBody>
      </p:sp>
      <p:sp>
        <p:nvSpPr>
          <p:cNvPr id="22530" name="Rectangle 2"/>
          <p:cNvSpPr>
            <a:spLocks noGrp="1" noChangeArrowheads="1"/>
          </p:cNvSpPr>
          <p:nvPr>
            <p:ph type="title"/>
          </p:nvPr>
        </p:nvSpPr>
        <p:spPr/>
        <p:txBody>
          <a:bodyPr/>
          <a:lstStyle/>
          <a:p>
            <a:r>
              <a:rPr lang="en-US" sz="3200" b="1">
                <a:latin typeface="Comic Sans MS" pitchFamily="66" charset="0"/>
              </a:rPr>
              <a:t>KONSISTENSI</a:t>
            </a:r>
          </a:p>
        </p:txBody>
      </p:sp>
      <p:sp>
        <p:nvSpPr>
          <p:cNvPr id="22531" name="Rectangle 3"/>
          <p:cNvSpPr>
            <a:spLocks noGrp="1" noChangeArrowheads="1"/>
          </p:cNvSpPr>
          <p:nvPr>
            <p:ph type="body" idx="1"/>
          </p:nvPr>
        </p:nvSpPr>
        <p:spPr/>
        <p:txBody>
          <a:bodyPr/>
          <a:lstStyle/>
          <a:p>
            <a:pPr>
              <a:lnSpc>
                <a:spcPct val="90000"/>
              </a:lnSpc>
            </a:pPr>
            <a:r>
              <a:rPr lang="en-US" sz="2000" b="1">
                <a:latin typeface="Tahoma" pitchFamily="34" charset="0"/>
              </a:rPr>
              <a:t>Workability adalah kemudahan pengecoran, pemadatan dan finishing campuran beton segar, secara umum beton segar cukup plastis atau semifluid dgn konsistensi seperti lumpur keras.</a:t>
            </a:r>
          </a:p>
          <a:p>
            <a:pPr>
              <a:lnSpc>
                <a:spcPct val="90000"/>
              </a:lnSpc>
            </a:pPr>
            <a:r>
              <a:rPr lang="en-US" sz="2000" b="1">
                <a:latin typeface="Tahoma" pitchFamily="34" charset="0"/>
              </a:rPr>
              <a:t>Untuk mengukur konsistensi digunakan nilai slump, biasanya beton untuk perkerasan mempunyai slump yg rendah.</a:t>
            </a:r>
          </a:p>
          <a:p>
            <a:pPr>
              <a:lnSpc>
                <a:spcPct val="90000"/>
              </a:lnSpc>
            </a:pPr>
            <a:r>
              <a:rPr lang="en-US" sz="2000" b="1">
                <a:latin typeface="Tahoma" pitchFamily="34" charset="0"/>
              </a:rPr>
              <a:t>Pemadatan adalah proses memaksa mengatur partikel padat lebih rapat pada campuran beton, selama pemadatan entrapped air dikeluarkan dari beton.</a:t>
            </a:r>
          </a:p>
          <a:p>
            <a:pPr>
              <a:lnSpc>
                <a:spcPct val="90000"/>
              </a:lnSpc>
            </a:pPr>
            <a:r>
              <a:rPr lang="en-US" sz="2000" b="1">
                <a:latin typeface="Tahoma" pitchFamily="34" charset="0"/>
              </a:rPr>
              <a:t>Dgn vibrator partikel agregat bergerak mengalir mengisi sekitar pembesian, dowel, dan acuan.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RACHMAT AGUS</a:t>
            </a:r>
          </a:p>
        </p:txBody>
      </p:sp>
      <p:sp>
        <p:nvSpPr>
          <p:cNvPr id="7" name="Slide Number Placeholder 5"/>
          <p:cNvSpPr>
            <a:spLocks noGrp="1"/>
          </p:cNvSpPr>
          <p:nvPr>
            <p:ph type="sldNum" sz="quarter" idx="12"/>
          </p:nvPr>
        </p:nvSpPr>
        <p:spPr/>
        <p:txBody>
          <a:bodyPr/>
          <a:lstStyle/>
          <a:p>
            <a:fld id="{A8A154C0-114A-4B1E-981A-AECD045CF26F}" type="slidenum">
              <a:rPr lang="en-US"/>
              <a:pPr/>
              <a:t>19</a:t>
            </a:fld>
            <a:endParaRPr lang="en-US"/>
          </a:p>
        </p:txBody>
      </p:sp>
      <p:sp>
        <p:nvSpPr>
          <p:cNvPr id="23554" name="Rectangle 2"/>
          <p:cNvSpPr>
            <a:spLocks noGrp="1" noChangeArrowheads="1"/>
          </p:cNvSpPr>
          <p:nvPr>
            <p:ph type="title"/>
          </p:nvPr>
        </p:nvSpPr>
        <p:spPr/>
        <p:txBody>
          <a:bodyPr/>
          <a:lstStyle/>
          <a:p>
            <a:r>
              <a:rPr lang="en-US" sz="3200" b="1">
                <a:latin typeface="Comic Sans MS" pitchFamily="66" charset="0"/>
              </a:rPr>
              <a:t>SLUMP TEST SETELAH DIKELUARKAN DARI CETAKAN</a:t>
            </a:r>
          </a:p>
        </p:txBody>
      </p:sp>
      <p:sp>
        <p:nvSpPr>
          <p:cNvPr id="23555" name="Rectangle 3"/>
          <p:cNvSpPr>
            <a:spLocks noGrp="1" noChangeArrowheads="1"/>
          </p:cNvSpPr>
          <p:nvPr>
            <p:ph type="body" idx="1"/>
          </p:nvPr>
        </p:nvSpPr>
        <p:spPr/>
        <p:txBody>
          <a:bodyPr/>
          <a:lstStyle/>
          <a:p>
            <a:endParaRPr lang="id-ID"/>
          </a:p>
        </p:txBody>
      </p:sp>
      <p:pic>
        <p:nvPicPr>
          <p:cNvPr id="23556" name="Picture 4" descr="slumptest"/>
          <p:cNvPicPr>
            <a:picLocks noChangeAspect="1" noChangeArrowheads="1"/>
          </p:cNvPicPr>
          <p:nvPr/>
        </p:nvPicPr>
        <p:blipFill>
          <a:blip r:embed="rId2"/>
          <a:srcRect/>
          <a:stretch>
            <a:fillRect/>
          </a:stretch>
        </p:blipFill>
        <p:spPr bwMode="auto">
          <a:xfrm>
            <a:off x="2895600" y="2133600"/>
            <a:ext cx="3276600" cy="47244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E17F50B-F064-4572-98A6-3B9B580A650A}" type="slidenum">
              <a:rPr lang="en-US"/>
              <a:pPr/>
              <a:t>2</a:t>
            </a:fld>
            <a:endParaRPr lang="en-US"/>
          </a:p>
        </p:txBody>
      </p:sp>
      <p:sp>
        <p:nvSpPr>
          <p:cNvPr id="1026" name="Rectangle 2"/>
          <p:cNvSpPr>
            <a:spLocks noGrp="1" noChangeArrowheads="1"/>
          </p:cNvSpPr>
          <p:nvPr>
            <p:ph type="title"/>
          </p:nvPr>
        </p:nvSpPr>
        <p:spPr>
          <a:xfrm>
            <a:off x="1371600" y="609600"/>
            <a:ext cx="7378700" cy="762000"/>
          </a:xfrm>
        </p:spPr>
        <p:txBody>
          <a:bodyPr/>
          <a:lstStyle/>
          <a:p>
            <a:r>
              <a:rPr lang="en-US" sz="3200" b="1">
                <a:latin typeface="Comic Sans MS" pitchFamily="66" charset="0"/>
              </a:rPr>
              <a:t>PERBEDAAN ANTARA PERKERASAN KAKU DGN LENTUR</a:t>
            </a:r>
          </a:p>
        </p:txBody>
      </p:sp>
      <p:sp>
        <p:nvSpPr>
          <p:cNvPr id="1027" name="Rectangle 3"/>
          <p:cNvSpPr>
            <a:spLocks noGrp="1" noChangeArrowheads="1"/>
          </p:cNvSpPr>
          <p:nvPr>
            <p:ph type="body" idx="1"/>
          </p:nvPr>
        </p:nvSpPr>
        <p:spPr/>
        <p:txBody>
          <a:bodyPr/>
          <a:lstStyle/>
          <a:p>
            <a:r>
              <a:rPr lang="en-US" sz="2000" b="1">
                <a:latin typeface="Tahoma" pitchFamily="34" charset="0"/>
              </a:rPr>
              <a:t>Perbedaan yg esensi antara kedua jenis perkerasan ini adalah  bagaimana distribusi beban disalurkan ke subgrade.</a:t>
            </a:r>
          </a:p>
          <a:p>
            <a:r>
              <a:rPr lang="en-US" sz="2000" b="1">
                <a:latin typeface="Tahoma" pitchFamily="34" charset="0"/>
              </a:rPr>
              <a:t>Perkerasan kaku karena mempunyai kekakuan dan stiffnes, akan memdistribusikan beban pada daerah yg relatif luas pada subgrade, beton sendiri bagian utama yg menanggung beban struktural.</a:t>
            </a:r>
          </a:p>
          <a:p>
            <a:r>
              <a:rPr lang="en-US" sz="2000" b="1">
                <a:latin typeface="Tahoma" pitchFamily="34" charset="0"/>
              </a:rPr>
              <a:t>Perkerasan lentur dibuat dgn material yg relatif kurang kaku, sehingga tidak menyebarkan beban sebaik pada beton, sehingga memerlukan tebal yang lebih besar untuk meneruskan beban ke subgrade.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RACHMAT AGUS</a:t>
            </a:r>
          </a:p>
        </p:txBody>
      </p:sp>
      <p:sp>
        <p:nvSpPr>
          <p:cNvPr id="6" name="Slide Number Placeholder 5"/>
          <p:cNvSpPr>
            <a:spLocks noGrp="1"/>
          </p:cNvSpPr>
          <p:nvPr>
            <p:ph type="sldNum" sz="quarter" idx="12"/>
          </p:nvPr>
        </p:nvSpPr>
        <p:spPr/>
        <p:txBody>
          <a:bodyPr/>
          <a:lstStyle/>
          <a:p>
            <a:fld id="{90E34E4F-873A-4819-9AB6-67176C0D8056}" type="slidenum">
              <a:rPr lang="en-US"/>
              <a:pPr/>
              <a:t>20</a:t>
            </a:fld>
            <a:endParaRPr lang="en-US"/>
          </a:p>
        </p:txBody>
      </p:sp>
      <p:sp>
        <p:nvSpPr>
          <p:cNvPr id="24578" name="Rectangle 2"/>
          <p:cNvSpPr>
            <a:spLocks noGrp="1" noChangeArrowheads="1"/>
          </p:cNvSpPr>
          <p:nvPr>
            <p:ph type="title"/>
          </p:nvPr>
        </p:nvSpPr>
        <p:spPr/>
        <p:txBody>
          <a:bodyPr/>
          <a:lstStyle/>
          <a:p>
            <a:r>
              <a:rPr lang="en-US" sz="3200" b="1">
                <a:latin typeface="Comic Sans MS" pitchFamily="66" charset="0"/>
              </a:rPr>
              <a:t>KEKUATAN BETON</a:t>
            </a:r>
          </a:p>
        </p:txBody>
      </p:sp>
      <p:sp>
        <p:nvSpPr>
          <p:cNvPr id="24579" name="Rectangle 3"/>
          <p:cNvSpPr>
            <a:spLocks noGrp="1" noChangeArrowheads="1"/>
          </p:cNvSpPr>
          <p:nvPr>
            <p:ph type="body" idx="1"/>
          </p:nvPr>
        </p:nvSpPr>
        <p:spPr>
          <a:xfrm>
            <a:off x="809625" y="2214563"/>
            <a:ext cx="7958138" cy="3805237"/>
          </a:xfrm>
        </p:spPr>
        <p:txBody>
          <a:bodyPr/>
          <a:lstStyle/>
          <a:p>
            <a:r>
              <a:rPr lang="en-US" sz="2000" b="1" dirty="0" err="1">
                <a:latin typeface="Tahoma" pitchFamily="34" charset="0"/>
              </a:rPr>
              <a:t>Kekuatan</a:t>
            </a:r>
            <a:r>
              <a:rPr lang="en-US" sz="2000" b="1" dirty="0">
                <a:latin typeface="Tahoma" pitchFamily="34" charset="0"/>
              </a:rPr>
              <a:t> </a:t>
            </a:r>
            <a:r>
              <a:rPr lang="en-US" sz="2000" b="1" dirty="0" err="1">
                <a:latin typeface="Tahoma" pitchFamily="34" charset="0"/>
              </a:rPr>
              <a:t>beton</a:t>
            </a:r>
            <a:r>
              <a:rPr lang="en-US" sz="2000" b="1" dirty="0">
                <a:latin typeface="Tahoma" pitchFamily="34" charset="0"/>
              </a:rPr>
              <a:t> </a:t>
            </a:r>
            <a:r>
              <a:rPr lang="en-US" sz="2000" b="1" dirty="0" err="1">
                <a:latin typeface="Tahoma" pitchFamily="34" charset="0"/>
              </a:rPr>
              <a:t>dievaluasi</a:t>
            </a:r>
            <a:r>
              <a:rPr lang="en-US" sz="2000" b="1" dirty="0">
                <a:latin typeface="Tahoma" pitchFamily="34" charset="0"/>
              </a:rPr>
              <a:t> </a:t>
            </a:r>
            <a:r>
              <a:rPr lang="en-US" sz="2000" b="1" dirty="0" err="1">
                <a:latin typeface="Tahoma" pitchFamily="34" charset="0"/>
              </a:rPr>
              <a:t>dgn</a:t>
            </a:r>
            <a:r>
              <a:rPr lang="en-US" sz="2000" b="1" dirty="0">
                <a:latin typeface="Tahoma" pitchFamily="34" charset="0"/>
              </a:rPr>
              <a:t> </a:t>
            </a:r>
            <a:r>
              <a:rPr lang="en-US" sz="2000" b="1" dirty="0" err="1">
                <a:latin typeface="Tahoma" pitchFamily="34" charset="0"/>
              </a:rPr>
              <a:t>kuat</a:t>
            </a:r>
            <a:r>
              <a:rPr lang="en-US" sz="2000" b="1" dirty="0">
                <a:latin typeface="Tahoma" pitchFamily="34" charset="0"/>
              </a:rPr>
              <a:t> </a:t>
            </a:r>
            <a:r>
              <a:rPr lang="en-US" sz="2000" b="1" dirty="0" err="1">
                <a:latin typeface="Tahoma" pitchFamily="34" charset="0"/>
              </a:rPr>
              <a:t>tekan</a:t>
            </a:r>
            <a:r>
              <a:rPr lang="en-US" sz="2000" b="1" dirty="0">
                <a:latin typeface="Tahoma" pitchFamily="34" charset="0"/>
              </a:rPr>
              <a:t> </a:t>
            </a:r>
            <a:r>
              <a:rPr lang="en-US" sz="2000" b="1" dirty="0" err="1">
                <a:latin typeface="Tahoma" pitchFamily="34" charset="0"/>
              </a:rPr>
              <a:t>atau</a:t>
            </a:r>
            <a:r>
              <a:rPr lang="en-US" sz="2000" b="1" dirty="0">
                <a:latin typeface="Tahoma" pitchFamily="34" charset="0"/>
              </a:rPr>
              <a:t> flexure, </a:t>
            </a:r>
            <a:r>
              <a:rPr lang="en-US" sz="2000" b="1" dirty="0" err="1">
                <a:latin typeface="Tahoma" pitchFamily="34" charset="0"/>
              </a:rPr>
              <a:t>kuat</a:t>
            </a:r>
            <a:r>
              <a:rPr lang="en-US" sz="2000" b="1" dirty="0">
                <a:latin typeface="Tahoma" pitchFamily="34" charset="0"/>
              </a:rPr>
              <a:t> </a:t>
            </a:r>
            <a:r>
              <a:rPr lang="en-US" sz="2000" b="1" dirty="0" err="1">
                <a:latin typeface="Tahoma" pitchFamily="34" charset="0"/>
              </a:rPr>
              <a:t>tekan</a:t>
            </a:r>
            <a:r>
              <a:rPr lang="en-US" sz="2000" b="1" dirty="0">
                <a:latin typeface="Tahoma" pitchFamily="34" charset="0"/>
              </a:rPr>
              <a:t> </a:t>
            </a:r>
            <a:r>
              <a:rPr lang="en-US" sz="2000" b="1" dirty="0" err="1">
                <a:latin typeface="Tahoma" pitchFamily="34" charset="0"/>
              </a:rPr>
              <a:t>digunakan</a:t>
            </a:r>
            <a:r>
              <a:rPr lang="en-US" sz="2000" b="1" dirty="0">
                <a:latin typeface="Tahoma" pitchFamily="34" charset="0"/>
              </a:rPr>
              <a:t> </a:t>
            </a:r>
            <a:r>
              <a:rPr lang="en-US" sz="2000" b="1" dirty="0" err="1">
                <a:latin typeface="Tahoma" pitchFamily="34" charset="0"/>
              </a:rPr>
              <a:t>dgn</a:t>
            </a:r>
            <a:r>
              <a:rPr lang="en-US" sz="2000" b="1" dirty="0">
                <a:latin typeface="Tahoma" pitchFamily="34" charset="0"/>
              </a:rPr>
              <a:t> </a:t>
            </a:r>
            <a:r>
              <a:rPr lang="en-US" sz="2000" b="1" dirty="0" err="1">
                <a:latin typeface="Tahoma" pitchFamily="34" charset="0"/>
              </a:rPr>
              <a:t>menekan</a:t>
            </a:r>
            <a:r>
              <a:rPr lang="en-US" sz="2000" b="1" dirty="0">
                <a:latin typeface="Tahoma" pitchFamily="34" charset="0"/>
              </a:rPr>
              <a:t> </a:t>
            </a:r>
            <a:r>
              <a:rPr lang="en-US" sz="2000" b="1" dirty="0" err="1">
                <a:latin typeface="Tahoma" pitchFamily="34" charset="0"/>
              </a:rPr>
              <a:t>contoh</a:t>
            </a:r>
            <a:r>
              <a:rPr lang="en-US" sz="2000" b="1" dirty="0">
                <a:latin typeface="Tahoma" pitchFamily="34" charset="0"/>
              </a:rPr>
              <a:t> </a:t>
            </a:r>
            <a:r>
              <a:rPr lang="en-US" sz="2000" b="1" dirty="0" err="1">
                <a:latin typeface="Tahoma" pitchFamily="34" charset="0"/>
              </a:rPr>
              <a:t>beton</a:t>
            </a:r>
            <a:r>
              <a:rPr lang="en-US" sz="2000" b="1" dirty="0">
                <a:latin typeface="Tahoma" pitchFamily="34" charset="0"/>
              </a:rPr>
              <a:t> </a:t>
            </a:r>
            <a:r>
              <a:rPr lang="en-US" sz="2000" b="1" dirty="0" err="1">
                <a:latin typeface="Tahoma" pitchFamily="34" charset="0"/>
              </a:rPr>
              <a:t>sampai</a:t>
            </a:r>
            <a:r>
              <a:rPr lang="en-US" sz="2000" b="1" dirty="0">
                <a:latin typeface="Tahoma" pitchFamily="34" charset="0"/>
              </a:rPr>
              <a:t> </a:t>
            </a:r>
            <a:r>
              <a:rPr lang="en-US" sz="2000" b="1" dirty="0" err="1">
                <a:latin typeface="Tahoma" pitchFamily="34" charset="0"/>
              </a:rPr>
              <a:t>hancur</a:t>
            </a:r>
            <a:r>
              <a:rPr lang="en-US" sz="2000" b="1" dirty="0">
                <a:latin typeface="Tahoma" pitchFamily="34" charset="0"/>
              </a:rPr>
              <a:t>, </a:t>
            </a:r>
            <a:r>
              <a:rPr lang="en-US" sz="2000" b="1" dirty="0" err="1">
                <a:latin typeface="Tahoma" pitchFamily="34" charset="0"/>
              </a:rPr>
              <a:t>dgn</a:t>
            </a:r>
            <a:r>
              <a:rPr lang="en-US" sz="2000" b="1" dirty="0">
                <a:latin typeface="Tahoma" pitchFamily="34" charset="0"/>
              </a:rPr>
              <a:t> </a:t>
            </a:r>
            <a:r>
              <a:rPr lang="en-US" sz="2000" b="1" dirty="0" err="1">
                <a:latin typeface="Tahoma" pitchFamily="34" charset="0"/>
              </a:rPr>
              <a:t>mengukur</a:t>
            </a:r>
            <a:r>
              <a:rPr lang="en-US" sz="2000" b="1" dirty="0">
                <a:latin typeface="Tahoma" pitchFamily="34" charset="0"/>
              </a:rPr>
              <a:t> </a:t>
            </a:r>
            <a:r>
              <a:rPr lang="en-US" sz="2000" b="1" dirty="0" err="1">
                <a:latin typeface="Tahoma" pitchFamily="34" charset="0"/>
              </a:rPr>
              <a:t>kekuatan</a:t>
            </a:r>
            <a:r>
              <a:rPr lang="en-US" sz="2000" b="1" dirty="0">
                <a:latin typeface="Tahoma" pitchFamily="34" charset="0"/>
              </a:rPr>
              <a:t> </a:t>
            </a:r>
            <a:r>
              <a:rPr lang="en-US" sz="2000" b="1" dirty="0" err="1">
                <a:latin typeface="Tahoma" pitchFamily="34" charset="0"/>
              </a:rPr>
              <a:t>tekan</a:t>
            </a:r>
            <a:r>
              <a:rPr lang="en-US" sz="2000" b="1" dirty="0">
                <a:latin typeface="Tahoma" pitchFamily="34" charset="0"/>
              </a:rPr>
              <a:t> </a:t>
            </a:r>
            <a:r>
              <a:rPr lang="en-US" sz="2000" b="1" dirty="0" err="1">
                <a:latin typeface="Tahoma" pitchFamily="34" charset="0"/>
              </a:rPr>
              <a:t>dan</a:t>
            </a:r>
            <a:r>
              <a:rPr lang="en-US" sz="2000" b="1" dirty="0">
                <a:latin typeface="Tahoma" pitchFamily="34" charset="0"/>
              </a:rPr>
              <a:t> </a:t>
            </a:r>
            <a:r>
              <a:rPr lang="en-US" sz="2000" b="1" dirty="0" err="1">
                <a:latin typeface="Tahoma" pitchFamily="34" charset="0"/>
              </a:rPr>
              <a:t>bidang</a:t>
            </a:r>
            <a:r>
              <a:rPr lang="en-US" sz="2000" b="1" dirty="0">
                <a:latin typeface="Tahoma" pitchFamily="34" charset="0"/>
              </a:rPr>
              <a:t> </a:t>
            </a:r>
            <a:r>
              <a:rPr lang="en-US" sz="2000" b="1" dirty="0" err="1">
                <a:latin typeface="Tahoma" pitchFamily="34" charset="0"/>
              </a:rPr>
              <a:t>kontak</a:t>
            </a:r>
            <a:r>
              <a:rPr lang="en-US" sz="2000" b="1" dirty="0">
                <a:latin typeface="Tahoma" pitchFamily="34" charset="0"/>
              </a:rPr>
              <a:t> </a:t>
            </a:r>
            <a:r>
              <a:rPr lang="en-US" sz="2000" b="1" dirty="0" err="1">
                <a:latin typeface="Tahoma" pitchFamily="34" charset="0"/>
              </a:rPr>
              <a:t>maka</a:t>
            </a:r>
            <a:r>
              <a:rPr lang="en-US" sz="2000" b="1" dirty="0">
                <a:latin typeface="Tahoma" pitchFamily="34" charset="0"/>
              </a:rPr>
              <a:t> </a:t>
            </a:r>
            <a:r>
              <a:rPr lang="en-US" sz="2000" b="1" dirty="0" err="1">
                <a:latin typeface="Tahoma" pitchFamily="34" charset="0"/>
              </a:rPr>
              <a:t>dapat</a:t>
            </a:r>
            <a:r>
              <a:rPr lang="en-US" sz="2000" b="1" dirty="0">
                <a:latin typeface="Tahoma" pitchFamily="34" charset="0"/>
              </a:rPr>
              <a:t> </a:t>
            </a:r>
            <a:r>
              <a:rPr lang="en-US" sz="2000" b="1" dirty="0" err="1">
                <a:latin typeface="Tahoma" pitchFamily="34" charset="0"/>
              </a:rPr>
              <a:t>menentukan</a:t>
            </a:r>
            <a:r>
              <a:rPr lang="en-US" sz="2000" b="1" dirty="0">
                <a:latin typeface="Tahoma" pitchFamily="34" charset="0"/>
              </a:rPr>
              <a:t> </a:t>
            </a:r>
            <a:r>
              <a:rPr lang="en-US" sz="2000" b="1" dirty="0" err="1">
                <a:latin typeface="Tahoma" pitchFamily="34" charset="0"/>
              </a:rPr>
              <a:t>kuat</a:t>
            </a:r>
            <a:r>
              <a:rPr lang="en-US" sz="2000" b="1" dirty="0">
                <a:latin typeface="Tahoma" pitchFamily="34" charset="0"/>
              </a:rPr>
              <a:t> </a:t>
            </a:r>
            <a:r>
              <a:rPr lang="en-US" sz="2000" b="1" dirty="0" err="1">
                <a:latin typeface="Tahoma" pitchFamily="34" charset="0"/>
              </a:rPr>
              <a:t>tekannya</a:t>
            </a:r>
            <a:r>
              <a:rPr lang="en-US" sz="2000" b="1" dirty="0">
                <a:latin typeface="Tahoma" pitchFamily="34" charset="0"/>
              </a:rPr>
              <a:t>.</a:t>
            </a:r>
          </a:p>
          <a:p>
            <a:r>
              <a:rPr lang="en-US" sz="2000" b="1" dirty="0" err="1">
                <a:latin typeface="Tahoma" pitchFamily="34" charset="0"/>
              </a:rPr>
              <a:t>Satuannya</a:t>
            </a:r>
            <a:r>
              <a:rPr lang="en-US" sz="2000" b="1" dirty="0">
                <a:latin typeface="Tahoma" pitchFamily="34" charset="0"/>
              </a:rPr>
              <a:t> </a:t>
            </a:r>
            <a:r>
              <a:rPr lang="en-US" sz="2000" b="1" dirty="0" err="1">
                <a:latin typeface="Tahoma" pitchFamily="34" charset="0"/>
              </a:rPr>
              <a:t>biasanya</a:t>
            </a:r>
            <a:r>
              <a:rPr lang="en-US" sz="2000" b="1" dirty="0">
                <a:latin typeface="Tahoma" pitchFamily="34" charset="0"/>
              </a:rPr>
              <a:t> </a:t>
            </a:r>
            <a:r>
              <a:rPr lang="en-US" sz="2000" b="1" dirty="0" err="1">
                <a:latin typeface="Tahoma" pitchFamily="34" charset="0"/>
              </a:rPr>
              <a:t>dlm</a:t>
            </a:r>
            <a:r>
              <a:rPr lang="en-US" sz="2000" b="1" dirty="0">
                <a:latin typeface="Tahoma" pitchFamily="34" charset="0"/>
              </a:rPr>
              <a:t> psi </a:t>
            </a:r>
            <a:r>
              <a:rPr lang="en-US" sz="2000" b="1" dirty="0" err="1">
                <a:latin typeface="Tahoma" pitchFamily="34" charset="0"/>
              </a:rPr>
              <a:t>pada</a:t>
            </a:r>
            <a:r>
              <a:rPr lang="en-US" sz="2000" b="1" dirty="0">
                <a:latin typeface="Tahoma" pitchFamily="34" charset="0"/>
              </a:rPr>
              <a:t> </a:t>
            </a:r>
            <a:r>
              <a:rPr lang="en-US" sz="2000" b="1" dirty="0" err="1">
                <a:latin typeface="Tahoma" pitchFamily="34" charset="0"/>
              </a:rPr>
              <a:t>umur</a:t>
            </a:r>
            <a:r>
              <a:rPr lang="en-US" sz="2000" b="1" dirty="0">
                <a:latin typeface="Tahoma" pitchFamily="34" charset="0"/>
              </a:rPr>
              <a:t> 28 </a:t>
            </a:r>
            <a:r>
              <a:rPr lang="en-US" sz="2000" b="1" dirty="0" err="1">
                <a:latin typeface="Tahoma" pitchFamily="34" charset="0"/>
              </a:rPr>
              <a:t>hari</a:t>
            </a:r>
            <a:r>
              <a:rPr lang="en-US" sz="2000" b="1" dirty="0">
                <a:latin typeface="Tahoma" pitchFamily="34" charset="0"/>
              </a:rPr>
              <a:t>, </a:t>
            </a:r>
            <a:r>
              <a:rPr lang="en-US" sz="2000" b="1" dirty="0" err="1">
                <a:latin typeface="Tahoma" pitchFamily="34" charset="0"/>
              </a:rPr>
              <a:t>untuk</a:t>
            </a:r>
            <a:r>
              <a:rPr lang="en-US" sz="2000" b="1" dirty="0">
                <a:latin typeface="Tahoma" pitchFamily="34" charset="0"/>
              </a:rPr>
              <a:t> </a:t>
            </a:r>
            <a:r>
              <a:rPr lang="en-US" sz="2000" b="1" dirty="0" err="1">
                <a:latin typeface="Tahoma" pitchFamily="34" charset="0"/>
              </a:rPr>
              <a:t>menentukan</a:t>
            </a:r>
            <a:r>
              <a:rPr lang="en-US" sz="2000" b="1" dirty="0">
                <a:latin typeface="Tahoma" pitchFamily="34" charset="0"/>
              </a:rPr>
              <a:t> </a:t>
            </a:r>
            <a:r>
              <a:rPr lang="en-US" sz="2000" b="1" dirty="0" err="1">
                <a:latin typeface="Tahoma" pitchFamily="34" charset="0"/>
              </a:rPr>
              <a:t>kuat</a:t>
            </a:r>
            <a:r>
              <a:rPr lang="en-US" sz="2000" b="1" dirty="0">
                <a:latin typeface="Tahoma" pitchFamily="34" charset="0"/>
              </a:rPr>
              <a:t> </a:t>
            </a:r>
            <a:r>
              <a:rPr lang="en-US" sz="2000" b="1" dirty="0" err="1">
                <a:latin typeface="Tahoma" pitchFamily="34" charset="0"/>
              </a:rPr>
              <a:t>tekan</a:t>
            </a:r>
            <a:r>
              <a:rPr lang="en-US" sz="2000" b="1" dirty="0">
                <a:latin typeface="Tahoma" pitchFamily="34" charset="0"/>
              </a:rPr>
              <a:t> </a:t>
            </a:r>
            <a:r>
              <a:rPr lang="en-US" sz="2000" b="1" dirty="0" err="1">
                <a:latin typeface="Tahoma" pitchFamily="34" charset="0"/>
              </a:rPr>
              <a:t>biasa</a:t>
            </a:r>
            <a:r>
              <a:rPr lang="en-US" sz="2000" b="1" dirty="0">
                <a:latin typeface="Tahoma" pitchFamily="34" charset="0"/>
              </a:rPr>
              <a:t> </a:t>
            </a:r>
            <a:r>
              <a:rPr lang="en-US" sz="2000" b="1" dirty="0" err="1">
                <a:latin typeface="Tahoma" pitchFamily="34" charset="0"/>
              </a:rPr>
              <a:t>digunakan</a:t>
            </a:r>
            <a:r>
              <a:rPr lang="en-US" sz="2000" b="1" dirty="0">
                <a:latin typeface="Tahoma" pitchFamily="34" charset="0"/>
              </a:rPr>
              <a:t> </a:t>
            </a:r>
            <a:r>
              <a:rPr lang="en-US" sz="2000" b="1" dirty="0" err="1">
                <a:latin typeface="Tahoma" pitchFamily="34" charset="0"/>
              </a:rPr>
              <a:t>silinder</a:t>
            </a:r>
            <a:r>
              <a:rPr lang="en-US" sz="2000" b="1" dirty="0">
                <a:latin typeface="Tahoma" pitchFamily="34" charset="0"/>
              </a:rPr>
              <a:t> </a:t>
            </a:r>
            <a:r>
              <a:rPr lang="en-US" sz="2000" b="1" dirty="0" err="1">
                <a:latin typeface="Tahoma" pitchFamily="34" charset="0"/>
              </a:rPr>
              <a:t>ukuran</a:t>
            </a:r>
            <a:r>
              <a:rPr lang="en-US" sz="2000" b="1" dirty="0">
                <a:latin typeface="Tahoma" pitchFamily="34" charset="0"/>
              </a:rPr>
              <a:t> diameter 6 </a:t>
            </a:r>
            <a:r>
              <a:rPr lang="en-US" sz="2000" b="1" dirty="0" err="1">
                <a:latin typeface="Tahoma" pitchFamily="34" charset="0"/>
              </a:rPr>
              <a:t>inci</a:t>
            </a:r>
            <a:r>
              <a:rPr lang="en-US" sz="2000" b="1" dirty="0">
                <a:latin typeface="Tahoma" pitchFamily="34" charset="0"/>
              </a:rPr>
              <a:t> </a:t>
            </a:r>
            <a:r>
              <a:rPr lang="en-US" sz="2000" b="1" dirty="0" err="1">
                <a:latin typeface="Tahoma" pitchFamily="34" charset="0"/>
              </a:rPr>
              <a:t>dgn</a:t>
            </a:r>
            <a:r>
              <a:rPr lang="en-US" sz="2000" b="1" dirty="0">
                <a:latin typeface="Tahoma" pitchFamily="34" charset="0"/>
              </a:rPr>
              <a:t> </a:t>
            </a:r>
            <a:r>
              <a:rPr lang="en-US" sz="2000" b="1" dirty="0" err="1">
                <a:latin typeface="Tahoma" pitchFamily="34" charset="0"/>
              </a:rPr>
              <a:t>tinggi</a:t>
            </a:r>
            <a:r>
              <a:rPr lang="en-US" sz="2000" b="1" dirty="0">
                <a:latin typeface="Tahoma" pitchFamily="34" charset="0"/>
              </a:rPr>
              <a:t> 12 </a:t>
            </a:r>
            <a:r>
              <a:rPr lang="en-US" sz="2000" b="1" dirty="0" err="1">
                <a:latin typeface="Tahoma" pitchFamily="34" charset="0"/>
              </a:rPr>
              <a:t>inci</a:t>
            </a:r>
            <a:r>
              <a:rPr lang="en-US" sz="2000" b="1" dirty="0">
                <a:latin typeface="Tahoma" pitchFamily="34" charset="0"/>
              </a:rPr>
              <a:t>.</a:t>
            </a:r>
          </a:p>
          <a:p>
            <a:r>
              <a:rPr lang="en-US" sz="2000" b="1" dirty="0" err="1">
                <a:latin typeface="Tahoma" pitchFamily="34" charset="0"/>
              </a:rPr>
              <a:t>Biasanya</a:t>
            </a:r>
            <a:r>
              <a:rPr lang="en-US" sz="2000" b="1" dirty="0">
                <a:latin typeface="Tahoma" pitchFamily="34" charset="0"/>
              </a:rPr>
              <a:t> </a:t>
            </a:r>
            <a:r>
              <a:rPr lang="en-US" sz="2000" b="1" dirty="0" err="1">
                <a:latin typeface="Tahoma" pitchFamily="34" charset="0"/>
              </a:rPr>
              <a:t>kuat</a:t>
            </a:r>
            <a:r>
              <a:rPr lang="en-US" sz="2000" b="1" dirty="0">
                <a:latin typeface="Tahoma" pitchFamily="34" charset="0"/>
              </a:rPr>
              <a:t> </a:t>
            </a:r>
            <a:r>
              <a:rPr lang="en-US" sz="2000" b="1" dirty="0" err="1">
                <a:latin typeface="Tahoma" pitchFamily="34" charset="0"/>
              </a:rPr>
              <a:t>tekan</a:t>
            </a:r>
            <a:r>
              <a:rPr lang="en-US" sz="2000" b="1" dirty="0">
                <a:latin typeface="Tahoma" pitchFamily="34" charset="0"/>
              </a:rPr>
              <a:t> </a:t>
            </a:r>
            <a:r>
              <a:rPr lang="en-US" sz="2000" b="1" dirty="0" err="1">
                <a:latin typeface="Tahoma" pitchFamily="34" charset="0"/>
              </a:rPr>
              <a:t>untuk</a:t>
            </a:r>
            <a:r>
              <a:rPr lang="en-US" sz="2000" b="1" dirty="0">
                <a:latin typeface="Tahoma" pitchFamily="34" charset="0"/>
              </a:rPr>
              <a:t> </a:t>
            </a:r>
            <a:r>
              <a:rPr lang="en-US" sz="2000" b="1" dirty="0" err="1">
                <a:latin typeface="Tahoma" pitchFamily="34" charset="0"/>
              </a:rPr>
              <a:t>perkerasan</a:t>
            </a:r>
            <a:r>
              <a:rPr lang="en-US" sz="2000" b="1" dirty="0">
                <a:latin typeface="Tahoma" pitchFamily="34" charset="0"/>
              </a:rPr>
              <a:t> </a:t>
            </a:r>
            <a:r>
              <a:rPr lang="en-US" sz="2000" b="1" dirty="0" err="1">
                <a:latin typeface="Tahoma" pitchFamily="34" charset="0"/>
              </a:rPr>
              <a:t>beton</a:t>
            </a:r>
            <a:r>
              <a:rPr lang="en-US" sz="2000" b="1" dirty="0">
                <a:latin typeface="Tahoma" pitchFamily="34" charset="0"/>
              </a:rPr>
              <a:t> </a:t>
            </a:r>
            <a:r>
              <a:rPr lang="en-US" sz="2000" b="1" dirty="0" err="1">
                <a:latin typeface="Tahoma" pitchFamily="34" charset="0"/>
              </a:rPr>
              <a:t>adalah</a:t>
            </a:r>
            <a:r>
              <a:rPr lang="en-US" sz="2000" b="1" dirty="0">
                <a:latin typeface="Tahoma" pitchFamily="34" charset="0"/>
              </a:rPr>
              <a:t> 3000 psi </a:t>
            </a:r>
            <a:r>
              <a:rPr lang="en-US" sz="2000" b="1" dirty="0" err="1">
                <a:latin typeface="Tahoma" pitchFamily="34" charset="0"/>
              </a:rPr>
              <a:t>sampai</a:t>
            </a:r>
            <a:r>
              <a:rPr lang="en-US" sz="2000" b="1" dirty="0">
                <a:latin typeface="Tahoma" pitchFamily="34" charset="0"/>
              </a:rPr>
              <a:t> 5000 psi, </a:t>
            </a:r>
            <a:r>
              <a:rPr lang="en-US" sz="2000" b="1" dirty="0" err="1">
                <a:latin typeface="Tahoma" pitchFamily="34" charset="0"/>
              </a:rPr>
              <a:t>sedang</a:t>
            </a:r>
            <a:r>
              <a:rPr lang="en-US" sz="2000" b="1" dirty="0">
                <a:latin typeface="Tahoma" pitchFamily="34" charset="0"/>
              </a:rPr>
              <a:t> </a:t>
            </a:r>
            <a:r>
              <a:rPr lang="en-US" sz="2000" b="1" dirty="0" err="1">
                <a:latin typeface="Tahoma" pitchFamily="34" charset="0"/>
              </a:rPr>
              <a:t>yg</a:t>
            </a:r>
            <a:r>
              <a:rPr lang="en-US" sz="2000" b="1" dirty="0">
                <a:latin typeface="Tahoma" pitchFamily="34" charset="0"/>
              </a:rPr>
              <a:t> </a:t>
            </a:r>
            <a:r>
              <a:rPr lang="en-US" sz="2000" b="1" dirty="0" err="1">
                <a:latin typeface="Tahoma" pitchFamily="34" charset="0"/>
              </a:rPr>
              <a:t>kuat</a:t>
            </a:r>
            <a:r>
              <a:rPr lang="en-US" sz="2000" b="1" dirty="0">
                <a:latin typeface="Tahoma" pitchFamily="34" charset="0"/>
              </a:rPr>
              <a:t> </a:t>
            </a:r>
            <a:r>
              <a:rPr lang="en-US" sz="2000" b="1" dirty="0" err="1">
                <a:latin typeface="Tahoma" pitchFamily="34" charset="0"/>
              </a:rPr>
              <a:t>bisa</a:t>
            </a:r>
            <a:r>
              <a:rPr lang="en-US" sz="2000" b="1" dirty="0">
                <a:latin typeface="Tahoma" pitchFamily="34" charset="0"/>
              </a:rPr>
              <a:t> 6000 psi, </a:t>
            </a:r>
            <a:r>
              <a:rPr lang="en-US" sz="2000" b="1" dirty="0" err="1">
                <a:latin typeface="Tahoma" pitchFamily="34" charset="0"/>
              </a:rPr>
              <a:t>untuk</a:t>
            </a:r>
            <a:r>
              <a:rPr lang="en-US" sz="2000" b="1" dirty="0">
                <a:latin typeface="Tahoma" pitchFamily="34" charset="0"/>
              </a:rPr>
              <a:t> </a:t>
            </a:r>
            <a:r>
              <a:rPr lang="en-US" sz="2000" b="1" dirty="0" err="1">
                <a:latin typeface="Tahoma" pitchFamily="34" charset="0"/>
              </a:rPr>
              <a:t>penggunaan</a:t>
            </a:r>
            <a:r>
              <a:rPr lang="en-US" sz="2000" b="1" dirty="0">
                <a:latin typeface="Tahoma" pitchFamily="34" charset="0"/>
              </a:rPr>
              <a:t> </a:t>
            </a:r>
            <a:r>
              <a:rPr lang="en-US" sz="2000" b="1" dirty="0" err="1">
                <a:latin typeface="Tahoma" pitchFamily="34" charset="0"/>
              </a:rPr>
              <a:t>dalam</a:t>
            </a:r>
            <a:r>
              <a:rPr lang="en-US" sz="2000" b="1" dirty="0">
                <a:latin typeface="Tahoma" pitchFamily="34" charset="0"/>
              </a:rPr>
              <a:t> </a:t>
            </a:r>
            <a:r>
              <a:rPr lang="en-US" sz="2000" b="1" dirty="0" err="1">
                <a:latin typeface="Tahoma" pitchFamily="34" charset="0"/>
              </a:rPr>
              <a:t>gedung</a:t>
            </a:r>
            <a:r>
              <a:rPr lang="en-US" sz="2000" b="1" dirty="0">
                <a:latin typeface="Tahoma" pitchFamily="34" charset="0"/>
              </a:rPr>
              <a:t> </a:t>
            </a:r>
            <a:r>
              <a:rPr lang="en-US" sz="2000" b="1" dirty="0" err="1">
                <a:latin typeface="Tahoma" pitchFamily="34" charset="0"/>
              </a:rPr>
              <a:t>bisa</a:t>
            </a:r>
            <a:r>
              <a:rPr lang="en-US" sz="2000" b="1" dirty="0">
                <a:latin typeface="Tahoma" pitchFamily="34" charset="0"/>
              </a:rPr>
              <a:t> </a:t>
            </a:r>
            <a:r>
              <a:rPr lang="en-US" sz="2000" b="1" dirty="0" err="1">
                <a:latin typeface="Tahoma" pitchFamily="34" charset="0"/>
              </a:rPr>
              <a:t>menggunakan</a:t>
            </a:r>
            <a:r>
              <a:rPr lang="en-US" sz="2000" b="1" dirty="0">
                <a:latin typeface="Tahoma" pitchFamily="34" charset="0"/>
              </a:rPr>
              <a:t> 20 000 psi.</a:t>
            </a:r>
          </a:p>
          <a:p>
            <a:r>
              <a:rPr lang="en-US" sz="2000" b="1" dirty="0" err="1">
                <a:latin typeface="Tahoma" pitchFamily="34" charset="0"/>
              </a:rPr>
              <a:t>Kuat</a:t>
            </a:r>
            <a:r>
              <a:rPr lang="en-US" sz="2000" b="1" dirty="0">
                <a:latin typeface="Tahoma" pitchFamily="34" charset="0"/>
              </a:rPr>
              <a:t> </a:t>
            </a:r>
            <a:r>
              <a:rPr lang="en-US" sz="2000" b="1" dirty="0" err="1">
                <a:latin typeface="Tahoma" pitchFamily="34" charset="0"/>
              </a:rPr>
              <a:t>lentur</a:t>
            </a:r>
            <a:r>
              <a:rPr lang="en-US" sz="2000" b="1" dirty="0">
                <a:latin typeface="Tahoma" pitchFamily="34" charset="0"/>
              </a:rPr>
              <a:t> </a:t>
            </a:r>
            <a:r>
              <a:rPr lang="en-US" sz="2000" b="1" dirty="0" err="1">
                <a:latin typeface="Tahoma" pitchFamily="34" charset="0"/>
              </a:rPr>
              <a:t>beton</a:t>
            </a:r>
            <a:r>
              <a:rPr lang="en-US" sz="2000" b="1" dirty="0">
                <a:latin typeface="Tahoma" pitchFamily="34" charset="0"/>
              </a:rPr>
              <a:t> </a:t>
            </a:r>
            <a:r>
              <a:rPr lang="en-US" sz="2000" b="1" dirty="0" err="1">
                <a:latin typeface="Tahoma" pitchFamily="34" charset="0"/>
              </a:rPr>
              <a:t>hal</a:t>
            </a:r>
            <a:r>
              <a:rPr lang="en-US" sz="2000" b="1" dirty="0">
                <a:latin typeface="Tahoma" pitchFamily="34" charset="0"/>
              </a:rPr>
              <a:t> </a:t>
            </a:r>
            <a:r>
              <a:rPr lang="en-US" sz="2000" b="1" dirty="0" err="1">
                <a:latin typeface="Tahoma" pitchFamily="34" charset="0"/>
              </a:rPr>
              <a:t>ini</a:t>
            </a:r>
            <a:r>
              <a:rPr lang="en-US" sz="2000" b="1" dirty="0">
                <a:latin typeface="Tahoma" pitchFamily="34" charset="0"/>
              </a:rPr>
              <a:t> </a:t>
            </a:r>
            <a:r>
              <a:rPr lang="en-US" sz="2000" b="1" dirty="0" err="1">
                <a:latin typeface="Tahoma" pitchFamily="34" charset="0"/>
              </a:rPr>
              <a:t>merupakan</a:t>
            </a:r>
            <a:r>
              <a:rPr lang="en-US" sz="2000" b="1" dirty="0">
                <a:latin typeface="Tahoma" pitchFamily="34" charset="0"/>
              </a:rPr>
              <a:t> </a:t>
            </a:r>
            <a:r>
              <a:rPr lang="en-US" sz="2000" b="1" dirty="0" err="1">
                <a:latin typeface="Tahoma" pitchFamily="34" charset="0"/>
              </a:rPr>
              <a:t>simulasi</a:t>
            </a:r>
            <a:r>
              <a:rPr lang="en-US" sz="2000" b="1" dirty="0">
                <a:latin typeface="Tahoma" pitchFamily="34" charset="0"/>
              </a:rPr>
              <a:t> </a:t>
            </a:r>
            <a:r>
              <a:rPr lang="en-US" sz="2000" b="1" dirty="0" err="1">
                <a:latin typeface="Tahoma" pitchFamily="34" charset="0"/>
              </a:rPr>
              <a:t>yg</a:t>
            </a:r>
            <a:r>
              <a:rPr lang="en-US" sz="2000" b="1" dirty="0">
                <a:latin typeface="Tahoma" pitchFamily="34" charset="0"/>
              </a:rPr>
              <a:t> </a:t>
            </a:r>
            <a:r>
              <a:rPr lang="en-US" sz="2000" b="1" dirty="0" err="1">
                <a:latin typeface="Tahoma" pitchFamily="34" charset="0"/>
              </a:rPr>
              <a:t>baik</a:t>
            </a:r>
            <a:r>
              <a:rPr lang="en-US" sz="2000" b="1" dirty="0">
                <a:latin typeface="Tahoma" pitchFamily="34" charset="0"/>
              </a:rPr>
              <a:t> </a:t>
            </a:r>
            <a:r>
              <a:rPr lang="en-US" sz="2000" b="1" dirty="0" err="1">
                <a:latin typeface="Tahoma" pitchFamily="34" charset="0"/>
              </a:rPr>
              <a:t>bila</a:t>
            </a:r>
            <a:r>
              <a:rPr lang="en-US" sz="2000" b="1" dirty="0">
                <a:latin typeface="Tahoma" pitchFamily="34" charset="0"/>
              </a:rPr>
              <a:t> plat </a:t>
            </a:r>
            <a:r>
              <a:rPr lang="en-US" sz="2000" b="1" dirty="0" err="1">
                <a:latin typeface="Tahoma" pitchFamily="34" charset="0"/>
              </a:rPr>
              <a:t>dibebani</a:t>
            </a:r>
            <a:r>
              <a:rPr lang="en-US" sz="2000" b="1" dirty="0">
                <a:latin typeface="Tahoma" pitchFamily="34" charset="0"/>
              </a:rPr>
              <a:t> </a:t>
            </a:r>
            <a:r>
              <a:rPr lang="en-US" sz="2000" b="1" dirty="0" err="1">
                <a:latin typeface="Tahoma" pitchFamily="34" charset="0"/>
              </a:rPr>
              <a:t>oleh</a:t>
            </a:r>
            <a:r>
              <a:rPr lang="en-US" sz="2000" b="1" dirty="0">
                <a:latin typeface="Tahoma" pitchFamily="34" charset="0"/>
              </a:rPr>
              <a:t> </a:t>
            </a:r>
            <a:r>
              <a:rPr lang="en-US" sz="2000" b="1" dirty="0" err="1">
                <a:latin typeface="Tahoma" pitchFamily="34" charset="0"/>
              </a:rPr>
              <a:t>truk</a:t>
            </a:r>
            <a:r>
              <a:rPr lang="en-US" sz="2000" b="1" dirty="0">
                <a:latin typeface="Tahoma" pitchFamily="34" charset="0"/>
              </a:rPr>
              <a:t>, </a:t>
            </a:r>
            <a:r>
              <a:rPr lang="en-US" sz="2000" b="1" dirty="0" err="1">
                <a:latin typeface="Tahoma" pitchFamily="34" charset="0"/>
              </a:rPr>
              <a:t>atau</a:t>
            </a:r>
            <a:r>
              <a:rPr lang="en-US" sz="2000" b="1" dirty="0">
                <a:latin typeface="Tahoma" pitchFamily="34" charset="0"/>
              </a:rPr>
              <a:t> </a:t>
            </a:r>
            <a:r>
              <a:rPr lang="en-US" sz="2000" b="1" dirty="0" err="1">
                <a:latin typeface="Tahoma" pitchFamily="34" charset="0"/>
              </a:rPr>
              <a:t>disebut</a:t>
            </a:r>
            <a:r>
              <a:rPr lang="en-US" sz="2000" b="1" dirty="0">
                <a:latin typeface="Tahoma" pitchFamily="34" charset="0"/>
              </a:rPr>
              <a:t> </a:t>
            </a:r>
            <a:r>
              <a:rPr lang="en-US" sz="2000" b="1" dirty="0" err="1">
                <a:latin typeface="Tahoma" pitchFamily="34" charset="0"/>
              </a:rPr>
              <a:t>juga</a:t>
            </a:r>
            <a:r>
              <a:rPr lang="en-US" sz="2000" b="1" dirty="0">
                <a:latin typeface="Tahoma" pitchFamily="34" charset="0"/>
              </a:rPr>
              <a:t> modulus </a:t>
            </a:r>
            <a:r>
              <a:rPr lang="en-US" sz="2000" b="1" dirty="0" err="1">
                <a:latin typeface="Tahoma" pitchFamily="34" charset="0"/>
              </a:rPr>
              <a:t>ruptur</a:t>
            </a:r>
            <a:r>
              <a:rPr lang="en-US" sz="2000" b="1" dirty="0">
                <a:latin typeface="Tahoma" pitchFamily="34" charset="0"/>
              </a:rPr>
              <a:t>, minimum </a:t>
            </a:r>
            <a:r>
              <a:rPr lang="en-US" sz="2000" b="1" dirty="0" err="1">
                <a:latin typeface="Tahoma" pitchFamily="34" charset="0"/>
              </a:rPr>
              <a:t>harus</a:t>
            </a:r>
            <a:r>
              <a:rPr lang="en-US" sz="2000" b="1" dirty="0">
                <a:latin typeface="Tahoma" pitchFamily="34" charset="0"/>
              </a:rPr>
              <a:t> 500 psi – 700 psi.</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B4745432-AD28-4059-AEBC-4FA5D8AE8F9C}" type="slidenum">
              <a:rPr lang="en-US"/>
              <a:pPr/>
              <a:t>21</a:t>
            </a:fld>
            <a:endParaRPr lang="en-US"/>
          </a:p>
        </p:txBody>
      </p:sp>
      <p:sp>
        <p:nvSpPr>
          <p:cNvPr id="25602" name="Rectangle 2"/>
          <p:cNvSpPr>
            <a:spLocks noGrp="1" noChangeArrowheads="1"/>
          </p:cNvSpPr>
          <p:nvPr>
            <p:ph type="title"/>
          </p:nvPr>
        </p:nvSpPr>
        <p:spPr/>
        <p:txBody>
          <a:bodyPr/>
          <a:lstStyle/>
          <a:p>
            <a:r>
              <a:rPr lang="en-US" sz="3200" b="1">
                <a:latin typeface="Comic Sans MS" pitchFamily="66" charset="0"/>
              </a:rPr>
              <a:t>SILINDER UNTUK KUAT TEKAN</a:t>
            </a:r>
          </a:p>
        </p:txBody>
      </p:sp>
      <p:pic>
        <p:nvPicPr>
          <p:cNvPr id="25604" name="Picture 4" descr="IMAGE36"/>
          <p:cNvPicPr>
            <a:picLocks noChangeAspect="1" noChangeArrowheads="1"/>
          </p:cNvPicPr>
          <p:nvPr/>
        </p:nvPicPr>
        <p:blipFill>
          <a:blip r:embed="rId2"/>
          <a:srcRect/>
          <a:stretch>
            <a:fillRect/>
          </a:stretch>
        </p:blipFill>
        <p:spPr bwMode="auto">
          <a:xfrm>
            <a:off x="1600200" y="2133600"/>
            <a:ext cx="5105400" cy="44196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94D749F-83C3-4C8D-AC4F-896E34464A19}" type="slidenum">
              <a:rPr lang="en-US"/>
              <a:pPr/>
              <a:t>22</a:t>
            </a:fld>
            <a:endParaRPr lang="en-US"/>
          </a:p>
        </p:txBody>
      </p:sp>
      <p:sp>
        <p:nvSpPr>
          <p:cNvPr id="21506" name="Rectangle 2"/>
          <p:cNvSpPr>
            <a:spLocks noGrp="1" noChangeArrowheads="1"/>
          </p:cNvSpPr>
          <p:nvPr>
            <p:ph type="title"/>
          </p:nvPr>
        </p:nvSpPr>
        <p:spPr/>
        <p:txBody>
          <a:bodyPr/>
          <a:lstStyle/>
          <a:p>
            <a:r>
              <a:rPr lang="en-US" sz="3200" b="1">
                <a:latin typeface="Comic Sans MS" pitchFamily="66" charset="0"/>
              </a:rPr>
              <a:t>DASAR-DASAR KEKUTAN BETON</a:t>
            </a:r>
          </a:p>
        </p:txBody>
      </p:sp>
      <p:sp>
        <p:nvSpPr>
          <p:cNvPr id="21507" name="Rectangle 3"/>
          <p:cNvSpPr>
            <a:spLocks noGrp="1" noChangeArrowheads="1"/>
          </p:cNvSpPr>
          <p:nvPr>
            <p:ph type="body" idx="1"/>
          </p:nvPr>
        </p:nvSpPr>
        <p:spPr/>
        <p:txBody>
          <a:bodyPr/>
          <a:lstStyle/>
          <a:p>
            <a:r>
              <a:rPr lang="en-US" sz="2000" b="1">
                <a:latin typeface="Tahoma" pitchFamily="34" charset="0"/>
              </a:rPr>
              <a:t>Beton untuk perkerasan direncanakan cepat kekuatannya agar dapat dibuka untuk lalu lintas.</a:t>
            </a:r>
          </a:p>
          <a:p>
            <a:r>
              <a:rPr lang="en-US" sz="2000" b="1">
                <a:latin typeface="Tahoma" pitchFamily="34" charset="0"/>
              </a:rPr>
              <a:t>Untuk mencapai kekuatan yg cepat biasanya dilakukan dgn menggunakan kuantitas semen yg tinggi bila mengunakan type I atau semen type II.</a:t>
            </a:r>
          </a:p>
          <a:p>
            <a:r>
              <a:rPr lang="en-US" sz="2000" b="1">
                <a:latin typeface="Tahoma" pitchFamily="34" charset="0"/>
              </a:rPr>
              <a:t>Sedangkan penggunaan semen type III yaitu semen yg dicampur bahan tambah digunakan untuk mempercepat kekuatannya (rapid strength development).</a:t>
            </a:r>
          </a:p>
          <a:p>
            <a:r>
              <a:rPr lang="en-US" sz="2000" b="1">
                <a:latin typeface="Tahoma" pitchFamily="34" charset="0"/>
              </a:rPr>
              <a:t>Dengan semen tipe III kekuatan bisa dicapai dlm 24 jam 2500 –3500 psi.</a:t>
            </a:r>
          </a:p>
          <a:p>
            <a:endParaRPr lang="en-US" sz="2000" b="1">
              <a:latin typeface="Tahom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A0C9C5F-5413-4E65-B17A-886DB32F1B0A}" type="slidenum">
              <a:rPr lang="en-US"/>
              <a:pPr/>
              <a:t>23</a:t>
            </a:fld>
            <a:endParaRPr lang="en-US"/>
          </a:p>
        </p:txBody>
      </p:sp>
      <p:sp>
        <p:nvSpPr>
          <p:cNvPr id="26626" name="Rectangle 2"/>
          <p:cNvSpPr>
            <a:spLocks noGrp="1" noChangeArrowheads="1"/>
          </p:cNvSpPr>
          <p:nvPr>
            <p:ph type="title"/>
          </p:nvPr>
        </p:nvSpPr>
        <p:spPr/>
        <p:txBody>
          <a:bodyPr/>
          <a:lstStyle/>
          <a:p>
            <a:r>
              <a:rPr lang="en-US" sz="3200" b="1">
                <a:latin typeface="Comic Sans MS" pitchFamily="66" charset="0"/>
              </a:rPr>
              <a:t>DASAR-DASAR PERKERASAN BETON</a:t>
            </a:r>
          </a:p>
        </p:txBody>
      </p:sp>
      <p:sp>
        <p:nvSpPr>
          <p:cNvPr id="26627" name="Rectangle 3"/>
          <p:cNvSpPr>
            <a:spLocks noGrp="1" noChangeArrowheads="1"/>
          </p:cNvSpPr>
          <p:nvPr>
            <p:ph type="body" idx="1"/>
          </p:nvPr>
        </p:nvSpPr>
        <p:spPr/>
        <p:txBody>
          <a:bodyPr/>
          <a:lstStyle/>
          <a:p>
            <a:r>
              <a:rPr lang="en-US" sz="2000" b="1">
                <a:latin typeface="Tahoma" pitchFamily="34" charset="0"/>
              </a:rPr>
              <a:t>Ada dua metode dasar pelaksanaan perkerasan beton yaitu fix-form dan slipform paving, fixed-form paving memerlukan kayu atau metal acuan yg dipasang sepanjang batas perkerasan sebelum pengecoran.</a:t>
            </a:r>
          </a:p>
          <a:p>
            <a:r>
              <a:rPr lang="en-US" sz="2000" b="1">
                <a:latin typeface="Tahoma" pitchFamily="34" charset="0"/>
              </a:rPr>
              <a:t>Sedangkan dgn slipform, mesin mengeluarkan adukan beton seperti mencetak kue, digunakan untuk pekerjaan yg bervolume besar karena produktifitasnya tinggi.</a:t>
            </a:r>
          </a:p>
          <a:p>
            <a:r>
              <a:rPr lang="en-US" sz="2000" b="1">
                <a:latin typeface="Tahoma" pitchFamily="34" charset="0"/>
              </a:rPr>
              <a:t>Ada berbagai jenis fixed –form yg berbeda yaitu dgn vibrator screed dan revolving tubes, mesin ini dioperasikan secara manual pada permukaan perkerasan, ada juga yg mengunakan self-propelled untuk mengecor dan memadatkan beton diantara sisi acuan.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AEE99144-5C27-4A1B-933A-FF4E0239944B}" type="slidenum">
              <a:rPr lang="en-US"/>
              <a:pPr/>
              <a:t>24</a:t>
            </a:fld>
            <a:endParaRPr lang="en-US"/>
          </a:p>
        </p:txBody>
      </p:sp>
      <p:sp>
        <p:nvSpPr>
          <p:cNvPr id="27650" name="Rectangle 2"/>
          <p:cNvSpPr>
            <a:spLocks noGrp="1" noChangeArrowheads="1"/>
          </p:cNvSpPr>
          <p:nvPr>
            <p:ph type="title"/>
          </p:nvPr>
        </p:nvSpPr>
        <p:spPr/>
        <p:txBody>
          <a:bodyPr/>
          <a:lstStyle/>
          <a:p>
            <a:r>
              <a:rPr lang="en-US" sz="3200" b="1">
                <a:latin typeface="Comic Sans MS" pitchFamily="66" charset="0"/>
              </a:rPr>
              <a:t>ROLLED SCREED UNTUK FIXED-FORM</a:t>
            </a:r>
          </a:p>
        </p:txBody>
      </p:sp>
      <p:sp>
        <p:nvSpPr>
          <p:cNvPr id="27651" name="Rectangle 3"/>
          <p:cNvSpPr>
            <a:spLocks noGrp="1" noChangeArrowheads="1"/>
          </p:cNvSpPr>
          <p:nvPr>
            <p:ph type="body" idx="1"/>
          </p:nvPr>
        </p:nvSpPr>
        <p:spPr/>
        <p:txBody>
          <a:bodyPr/>
          <a:lstStyle/>
          <a:p>
            <a:endParaRPr lang="id-ID"/>
          </a:p>
        </p:txBody>
      </p:sp>
      <p:pic>
        <p:nvPicPr>
          <p:cNvPr id="27652" name="Picture 4" descr="roller-screed"/>
          <p:cNvPicPr>
            <a:picLocks noChangeAspect="1" noChangeArrowheads="1"/>
          </p:cNvPicPr>
          <p:nvPr/>
        </p:nvPicPr>
        <p:blipFill>
          <a:blip r:embed="rId2"/>
          <a:srcRect/>
          <a:stretch>
            <a:fillRect/>
          </a:stretch>
        </p:blipFill>
        <p:spPr bwMode="auto">
          <a:xfrm>
            <a:off x="1143000" y="2286000"/>
            <a:ext cx="7315200" cy="38100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FA1E94C-80FA-42F9-8F40-4A1E2AC3DFF0}" type="slidenum">
              <a:rPr lang="en-US"/>
              <a:pPr/>
              <a:t>25</a:t>
            </a:fld>
            <a:endParaRPr lang="en-US"/>
          </a:p>
        </p:txBody>
      </p:sp>
      <p:sp>
        <p:nvSpPr>
          <p:cNvPr id="28674" name="Rectangle 2"/>
          <p:cNvSpPr>
            <a:spLocks noGrp="1" noChangeArrowheads="1"/>
          </p:cNvSpPr>
          <p:nvPr>
            <p:ph type="title"/>
          </p:nvPr>
        </p:nvSpPr>
        <p:spPr/>
        <p:txBody>
          <a:bodyPr/>
          <a:lstStyle/>
          <a:p>
            <a:endParaRPr lang="id-ID"/>
          </a:p>
        </p:txBody>
      </p:sp>
      <p:sp>
        <p:nvSpPr>
          <p:cNvPr id="28675" name="Rectangle 3"/>
          <p:cNvSpPr>
            <a:spLocks noGrp="1" noChangeArrowheads="1"/>
          </p:cNvSpPr>
          <p:nvPr>
            <p:ph type="body" idx="1"/>
          </p:nvPr>
        </p:nvSpPr>
        <p:spPr>
          <a:xfrm>
            <a:off x="809625" y="2214563"/>
            <a:ext cx="7958138" cy="4262437"/>
          </a:xfrm>
        </p:spPr>
        <p:txBody>
          <a:bodyPr/>
          <a:lstStyle/>
          <a:p>
            <a:pPr>
              <a:lnSpc>
                <a:spcPct val="90000"/>
              </a:lnSpc>
            </a:pPr>
            <a:r>
              <a:rPr lang="en-US" sz="2000" b="1">
                <a:latin typeface="Tahoma" pitchFamily="34" charset="0"/>
              </a:rPr>
              <a:t>Mesin Slipform digunakan dgn prinsif yg sama, yg bisa dilengkapi dgn peralatan finishing otomatis dan alat pemasangan dowel otomatis dapa sambungan melintang.</a:t>
            </a:r>
          </a:p>
          <a:p>
            <a:pPr>
              <a:lnSpc>
                <a:spcPct val="90000"/>
              </a:lnSpc>
            </a:pPr>
            <a:r>
              <a:rPr lang="en-US" sz="2000" b="1">
                <a:latin typeface="Tahoma" pitchFamily="34" charset="0"/>
              </a:rPr>
              <a:t>Mesin slipform dilengkapi dgn sensor yg mengikuti kawat pembatas untuk mementukan arah dan ketinggian pengecoran, mesin ini juga dilengkapi dgn vibrator untuk membantu memadatkan beton yg dipasang  didepan profile pan.</a:t>
            </a:r>
          </a:p>
          <a:p>
            <a:pPr>
              <a:lnSpc>
                <a:spcPct val="90000"/>
              </a:lnSpc>
            </a:pPr>
            <a:r>
              <a:rPr lang="en-US" sz="2000" b="1">
                <a:latin typeface="Tahoma" pitchFamily="34" charset="0"/>
              </a:rPr>
              <a:t>Setelah mesin slip-form berlalu, biasanya masih memerlukan finishing, floating atau straightedging dgn manual.</a:t>
            </a:r>
          </a:p>
          <a:p>
            <a:pPr>
              <a:lnSpc>
                <a:spcPct val="90000"/>
              </a:lnSpc>
            </a:pPr>
            <a:r>
              <a:rPr lang="en-US" sz="2000" b="1">
                <a:latin typeface="Tahoma" pitchFamily="34" charset="0"/>
              </a:rPr>
              <a:t>Mesin train paving yg lengkap terdiri dari, spreader/placer, slipform paver, mesin curing dan texturing.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9F081875-3B4E-4CB7-8F03-913F3B86C01D}" type="slidenum">
              <a:rPr lang="en-US"/>
              <a:pPr/>
              <a:t>26</a:t>
            </a:fld>
            <a:endParaRPr lang="en-US"/>
          </a:p>
        </p:txBody>
      </p:sp>
      <p:sp>
        <p:nvSpPr>
          <p:cNvPr id="29698" name="Rectangle 2"/>
          <p:cNvSpPr>
            <a:spLocks noGrp="1" noChangeArrowheads="1"/>
          </p:cNvSpPr>
          <p:nvPr>
            <p:ph type="title"/>
          </p:nvPr>
        </p:nvSpPr>
        <p:spPr/>
        <p:txBody>
          <a:bodyPr/>
          <a:lstStyle/>
          <a:p>
            <a:r>
              <a:rPr lang="en-US" sz="3200" b="1">
                <a:latin typeface="Comic Sans MS" pitchFamily="66" charset="0"/>
              </a:rPr>
              <a:t>SINGLE-TRACK SLIPFORM PAVER</a:t>
            </a:r>
          </a:p>
        </p:txBody>
      </p:sp>
      <p:sp>
        <p:nvSpPr>
          <p:cNvPr id="29699" name="Rectangle 3"/>
          <p:cNvSpPr>
            <a:spLocks noGrp="1" noChangeArrowheads="1"/>
          </p:cNvSpPr>
          <p:nvPr>
            <p:ph type="body" idx="1"/>
          </p:nvPr>
        </p:nvSpPr>
        <p:spPr/>
        <p:txBody>
          <a:bodyPr/>
          <a:lstStyle/>
          <a:p>
            <a:endParaRPr lang="id-ID"/>
          </a:p>
        </p:txBody>
      </p:sp>
      <p:pic>
        <p:nvPicPr>
          <p:cNvPr id="29700" name="Picture 4" descr="singletrack"/>
          <p:cNvPicPr>
            <a:picLocks noChangeAspect="1" noChangeArrowheads="1"/>
          </p:cNvPicPr>
          <p:nvPr/>
        </p:nvPicPr>
        <p:blipFill>
          <a:blip r:embed="rId2"/>
          <a:srcRect/>
          <a:stretch>
            <a:fillRect/>
          </a:stretch>
        </p:blipFill>
        <p:spPr bwMode="auto">
          <a:xfrm>
            <a:off x="1295400" y="2286000"/>
            <a:ext cx="6629400" cy="381000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88DD401A-D23B-46EB-82BE-956C272AB99E}" type="slidenum">
              <a:rPr lang="en-US"/>
              <a:pPr/>
              <a:t>27</a:t>
            </a:fld>
            <a:endParaRPr lang="en-US"/>
          </a:p>
        </p:txBody>
      </p:sp>
      <p:sp>
        <p:nvSpPr>
          <p:cNvPr id="30722" name="Rectangle 2"/>
          <p:cNvSpPr>
            <a:spLocks noGrp="1" noChangeArrowheads="1"/>
          </p:cNvSpPr>
          <p:nvPr>
            <p:ph type="title"/>
          </p:nvPr>
        </p:nvSpPr>
        <p:spPr/>
        <p:txBody>
          <a:bodyPr/>
          <a:lstStyle/>
          <a:p>
            <a:r>
              <a:rPr lang="en-US" sz="3200" b="1">
                <a:latin typeface="Comic Sans MS" pitchFamily="66" charset="0"/>
              </a:rPr>
              <a:t>PAVING TRAIN</a:t>
            </a:r>
          </a:p>
        </p:txBody>
      </p:sp>
      <p:pic>
        <p:nvPicPr>
          <p:cNvPr id="30724" name="Picture 4" descr="paver-dbi"/>
          <p:cNvPicPr>
            <a:picLocks noChangeAspect="1" noChangeArrowheads="1"/>
          </p:cNvPicPr>
          <p:nvPr/>
        </p:nvPicPr>
        <p:blipFill>
          <a:blip r:embed="rId2"/>
          <a:srcRect/>
          <a:stretch>
            <a:fillRect/>
          </a:stretch>
        </p:blipFill>
        <p:spPr bwMode="auto">
          <a:xfrm>
            <a:off x="838200" y="2133600"/>
            <a:ext cx="7924800" cy="434340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7B569C5-F8BE-48B3-9100-2DAFB22F62E5}" type="slidenum">
              <a:rPr lang="en-US"/>
              <a:pPr/>
              <a:t>28</a:t>
            </a:fld>
            <a:endParaRPr lang="en-US"/>
          </a:p>
        </p:txBody>
      </p:sp>
      <p:sp>
        <p:nvSpPr>
          <p:cNvPr id="31746" name="Rectangle 2"/>
          <p:cNvSpPr>
            <a:spLocks noGrp="1" noChangeArrowheads="1"/>
          </p:cNvSpPr>
          <p:nvPr>
            <p:ph type="title"/>
          </p:nvPr>
        </p:nvSpPr>
        <p:spPr/>
        <p:txBody>
          <a:bodyPr/>
          <a:lstStyle/>
          <a:p>
            <a:r>
              <a:rPr lang="en-US" sz="3200" b="1">
                <a:latin typeface="Comic Sans MS" pitchFamily="66" charset="0"/>
              </a:rPr>
              <a:t>KERATAAN</a:t>
            </a:r>
          </a:p>
        </p:txBody>
      </p:sp>
      <p:sp>
        <p:nvSpPr>
          <p:cNvPr id="31747" name="Rectangle 3"/>
          <p:cNvSpPr>
            <a:spLocks noGrp="1" noChangeArrowheads="1"/>
          </p:cNvSpPr>
          <p:nvPr>
            <p:ph type="body" idx="1"/>
          </p:nvPr>
        </p:nvSpPr>
        <p:spPr/>
        <p:txBody>
          <a:bodyPr/>
          <a:lstStyle/>
          <a:p>
            <a:r>
              <a:rPr lang="en-US" sz="2000" b="1">
                <a:latin typeface="Tahoma" pitchFamily="34" charset="0"/>
              </a:rPr>
              <a:t>Pada saat ini perkerasan beton juga dituntut mempuyai kerataan sesuai spesifikasi, yg biasanya menggunakan California profilograph.</a:t>
            </a:r>
          </a:p>
          <a:p>
            <a:r>
              <a:rPr lang="en-US" sz="2000" b="1">
                <a:latin typeface="Tahoma" pitchFamily="34" charset="0"/>
              </a:rPr>
              <a:t>Alat ini mengukur deviasi vertikal dari garis referensi yg bergerak sepanjang 25 foot, deviasi dicatat dgn komputer, sehingga diketahui lokasi yg tidak rata yg harus dipotong dgn diamond grinding.</a:t>
            </a:r>
          </a:p>
          <a:p>
            <a:r>
              <a:rPr lang="en-US" sz="2000" b="1">
                <a:latin typeface="Tahoma" pitchFamily="34" charset="0"/>
              </a:rPr>
              <a:t>Angka kerataan dinyatakan dlm inci per mil atau millimiter per kilometer, angka yg rendah menunjukan perkerasan yg cukup rata.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2B666364-BF0E-4A83-97E2-FD1F835EB8F6}" type="slidenum">
              <a:rPr lang="en-US"/>
              <a:pPr/>
              <a:t>29</a:t>
            </a:fld>
            <a:endParaRPr lang="en-US"/>
          </a:p>
        </p:txBody>
      </p:sp>
      <p:sp>
        <p:nvSpPr>
          <p:cNvPr id="32770" name="Rectangle 2"/>
          <p:cNvSpPr>
            <a:spLocks noGrp="1" noChangeArrowheads="1"/>
          </p:cNvSpPr>
          <p:nvPr>
            <p:ph type="title"/>
          </p:nvPr>
        </p:nvSpPr>
        <p:spPr/>
        <p:txBody>
          <a:bodyPr/>
          <a:lstStyle/>
          <a:p>
            <a:r>
              <a:rPr lang="en-US" sz="3200" b="1">
                <a:latin typeface="Comic Sans MS" pitchFamily="66" charset="0"/>
              </a:rPr>
              <a:t>CALIFORNIA PROFILOGRAPH</a:t>
            </a:r>
          </a:p>
        </p:txBody>
      </p:sp>
      <p:sp>
        <p:nvSpPr>
          <p:cNvPr id="32771" name="Rectangle 3"/>
          <p:cNvSpPr>
            <a:spLocks noGrp="1" noChangeArrowheads="1"/>
          </p:cNvSpPr>
          <p:nvPr>
            <p:ph type="body" idx="1"/>
          </p:nvPr>
        </p:nvSpPr>
        <p:spPr/>
        <p:txBody>
          <a:bodyPr/>
          <a:lstStyle/>
          <a:p>
            <a:endParaRPr lang="id-ID"/>
          </a:p>
        </p:txBody>
      </p:sp>
      <p:pic>
        <p:nvPicPr>
          <p:cNvPr id="32772" name="Picture 4" descr="Image34"/>
          <p:cNvPicPr>
            <a:picLocks noChangeAspect="1" noChangeArrowheads="1"/>
          </p:cNvPicPr>
          <p:nvPr/>
        </p:nvPicPr>
        <p:blipFill>
          <a:blip r:embed="rId2"/>
          <a:srcRect/>
          <a:stretch>
            <a:fillRect/>
          </a:stretch>
        </p:blipFill>
        <p:spPr bwMode="auto">
          <a:xfrm>
            <a:off x="762000" y="2286000"/>
            <a:ext cx="7874000" cy="38862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C1C4B11-91CE-4475-82F5-8BB60511C54F}" type="slidenum">
              <a:rPr lang="en-US"/>
              <a:pPr/>
              <a:t>3</a:t>
            </a:fld>
            <a:endParaRPr lang="en-US"/>
          </a:p>
        </p:txBody>
      </p:sp>
      <p:sp>
        <p:nvSpPr>
          <p:cNvPr id="5122" name="Rectangle 2"/>
          <p:cNvSpPr>
            <a:spLocks noGrp="1" noChangeArrowheads="1"/>
          </p:cNvSpPr>
          <p:nvPr>
            <p:ph type="title"/>
          </p:nvPr>
        </p:nvSpPr>
        <p:spPr>
          <a:xfrm>
            <a:off x="1371600" y="609600"/>
            <a:ext cx="7378700" cy="762000"/>
          </a:xfrm>
        </p:spPr>
        <p:txBody>
          <a:bodyPr/>
          <a:lstStyle/>
          <a:p>
            <a:endParaRPr lang="id-ID" sz="3200" b="1">
              <a:latin typeface="Comic Sans MS" pitchFamily="66" charset="0"/>
            </a:endParaRPr>
          </a:p>
        </p:txBody>
      </p:sp>
      <p:sp>
        <p:nvSpPr>
          <p:cNvPr id="5123" name="Rectangle 3"/>
          <p:cNvSpPr>
            <a:spLocks noGrp="1" noChangeArrowheads="1"/>
          </p:cNvSpPr>
          <p:nvPr>
            <p:ph type="body" idx="1"/>
          </p:nvPr>
        </p:nvSpPr>
        <p:spPr/>
        <p:txBody>
          <a:bodyPr/>
          <a:lstStyle/>
          <a:p>
            <a:r>
              <a:rPr lang="en-US" sz="2000" b="1">
                <a:latin typeface="Tahoma" pitchFamily="34" charset="0"/>
              </a:rPr>
              <a:t>Faktor yg dipertimbangkan dalam disain perkerasan adalah kekuatan struktur beton, dengan alasan ini variasi kecil pada subgrade mempunyai pengaruh yg kecil pada kapasitas perkerasan menanggung beban.</a:t>
            </a:r>
          </a:p>
          <a:p>
            <a:r>
              <a:rPr lang="en-US" sz="2000" b="1">
                <a:latin typeface="Tahoma" pitchFamily="34" charset="0"/>
              </a:rPr>
              <a:t>Perbedaan lain bahwa perkerasan beton menyediakan kemungkinan berbagai tektur, warna perkerasan, sehingga secara asitektur lebih baik.</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BFF39CB-BACD-483F-AD52-6D8FAE094830}" type="slidenum">
              <a:rPr lang="en-US"/>
              <a:pPr/>
              <a:t>30</a:t>
            </a:fld>
            <a:endParaRPr lang="en-US"/>
          </a:p>
        </p:txBody>
      </p:sp>
      <p:sp>
        <p:nvSpPr>
          <p:cNvPr id="33794" name="Rectangle 2"/>
          <p:cNvSpPr>
            <a:spLocks noGrp="1" noChangeArrowheads="1"/>
          </p:cNvSpPr>
          <p:nvPr>
            <p:ph type="title"/>
          </p:nvPr>
        </p:nvSpPr>
        <p:spPr/>
        <p:txBody>
          <a:bodyPr/>
          <a:lstStyle/>
          <a:p>
            <a:r>
              <a:rPr lang="en-US" sz="3200" b="1">
                <a:latin typeface="Comic Sans MS" pitchFamily="66" charset="0"/>
              </a:rPr>
              <a:t>SURFACE TEXTURE</a:t>
            </a:r>
          </a:p>
        </p:txBody>
      </p:sp>
      <p:sp>
        <p:nvSpPr>
          <p:cNvPr id="33795" name="Rectangle 3"/>
          <p:cNvSpPr>
            <a:spLocks noGrp="1" noChangeArrowheads="1"/>
          </p:cNvSpPr>
          <p:nvPr>
            <p:ph type="body" idx="1"/>
          </p:nvPr>
        </p:nvSpPr>
        <p:spPr/>
        <p:txBody>
          <a:bodyPr/>
          <a:lstStyle/>
          <a:p>
            <a:r>
              <a:rPr lang="en-US" sz="2000" b="1">
                <a:latin typeface="Tahoma" pitchFamily="34" charset="0"/>
              </a:rPr>
              <a:t>Tektur permukaan biasanya dibuat dgn menarik berbagai jenis material atau alat diatas beton segar.</a:t>
            </a:r>
          </a:p>
          <a:p>
            <a:r>
              <a:rPr lang="en-US" sz="2000" b="1">
                <a:latin typeface="Tahoma" pitchFamily="34" charset="0"/>
              </a:rPr>
              <a:t>Lebar dan kedalaman pengoresan berpengaruh pada kekesatan permukaan, skid resistance dan tire/road noise, kegunaan surface texture adalah untuk mengurangi kecelakaan akibat skidding dan hydroplaning.</a:t>
            </a:r>
          </a:p>
          <a:p>
            <a:r>
              <a:rPr lang="en-US" sz="2000" b="1">
                <a:latin typeface="Tahoma" pitchFamily="34" charset="0"/>
              </a:rPr>
              <a:t>Untuk jalan lokal dgn kecepatan rendah bisa digunakan burlap-drag atau broom texture, sedangkan untuk kecepatan tinggi bisa tranverce tining atau longitudinal tining untuk mereduksi tire/road noise.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10FAA71B-EB84-4B2F-87CA-E4F9E31A369C}" type="slidenum">
              <a:rPr lang="en-US"/>
              <a:pPr/>
              <a:t>31</a:t>
            </a:fld>
            <a:endParaRPr lang="en-US"/>
          </a:p>
        </p:txBody>
      </p:sp>
      <p:sp>
        <p:nvSpPr>
          <p:cNvPr id="34818" name="Rectangle 2"/>
          <p:cNvSpPr>
            <a:spLocks noGrp="1" noChangeArrowheads="1"/>
          </p:cNvSpPr>
          <p:nvPr>
            <p:ph type="title"/>
          </p:nvPr>
        </p:nvSpPr>
        <p:spPr/>
        <p:txBody>
          <a:bodyPr/>
          <a:lstStyle/>
          <a:p>
            <a:r>
              <a:rPr lang="en-US" sz="2400" b="1">
                <a:solidFill>
                  <a:srgbClr val="FF33CC"/>
                </a:solidFill>
                <a:latin typeface="Comic Sans MS" pitchFamily="66" charset="0"/>
              </a:rPr>
              <a:t>DRAG</a:t>
            </a:r>
            <a:r>
              <a:rPr lang="en-US" sz="2400" b="1">
                <a:latin typeface="Comic Sans MS" pitchFamily="66" charset="0"/>
              </a:rPr>
              <a:t> TEXTURES, BROOMED SURFACE,YG MENGHASILAKAN KEDALAMAN 1/16-1/8 INCI, MELINTANG ATAU MEMANJANG</a:t>
            </a:r>
          </a:p>
        </p:txBody>
      </p:sp>
      <p:sp>
        <p:nvSpPr>
          <p:cNvPr id="34819" name="Rectangle 3"/>
          <p:cNvSpPr>
            <a:spLocks noGrp="1" noChangeArrowheads="1"/>
          </p:cNvSpPr>
          <p:nvPr>
            <p:ph type="body" idx="1"/>
          </p:nvPr>
        </p:nvSpPr>
        <p:spPr/>
        <p:txBody>
          <a:bodyPr/>
          <a:lstStyle/>
          <a:p>
            <a:endParaRPr lang="id-ID"/>
          </a:p>
        </p:txBody>
      </p:sp>
      <p:pic>
        <p:nvPicPr>
          <p:cNvPr id="34820" name="Picture 4" descr="Broom"/>
          <p:cNvPicPr>
            <a:picLocks noChangeAspect="1" noChangeArrowheads="1"/>
          </p:cNvPicPr>
          <p:nvPr/>
        </p:nvPicPr>
        <p:blipFill>
          <a:blip r:embed="rId2"/>
          <a:srcRect/>
          <a:stretch>
            <a:fillRect/>
          </a:stretch>
        </p:blipFill>
        <p:spPr bwMode="auto">
          <a:xfrm>
            <a:off x="1524000" y="2286000"/>
            <a:ext cx="6629400" cy="3733800"/>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RACHMAT AGUS</a:t>
            </a:r>
          </a:p>
        </p:txBody>
      </p:sp>
      <p:sp>
        <p:nvSpPr>
          <p:cNvPr id="7" name="Slide Number Placeholder 5"/>
          <p:cNvSpPr>
            <a:spLocks noGrp="1"/>
          </p:cNvSpPr>
          <p:nvPr>
            <p:ph type="sldNum" sz="quarter" idx="12"/>
          </p:nvPr>
        </p:nvSpPr>
        <p:spPr/>
        <p:txBody>
          <a:bodyPr/>
          <a:lstStyle/>
          <a:p>
            <a:fld id="{753752FD-2083-4EEF-81F6-E15C91F34156}" type="slidenum">
              <a:rPr lang="en-US"/>
              <a:pPr/>
              <a:t>32</a:t>
            </a:fld>
            <a:endParaRPr lang="en-US"/>
          </a:p>
        </p:txBody>
      </p:sp>
      <p:sp>
        <p:nvSpPr>
          <p:cNvPr id="35842" name="Rectangle 2"/>
          <p:cNvSpPr>
            <a:spLocks noGrp="1" noChangeArrowheads="1"/>
          </p:cNvSpPr>
          <p:nvPr>
            <p:ph type="title"/>
          </p:nvPr>
        </p:nvSpPr>
        <p:spPr/>
        <p:txBody>
          <a:bodyPr/>
          <a:lstStyle/>
          <a:p>
            <a:r>
              <a:rPr lang="en-US" sz="2800" b="1">
                <a:solidFill>
                  <a:srgbClr val="FF33CC"/>
                </a:solidFill>
                <a:latin typeface="Comic Sans MS" pitchFamily="66" charset="0"/>
              </a:rPr>
              <a:t>TURF DRAG</a:t>
            </a:r>
            <a:r>
              <a:rPr lang="en-US" sz="2800" b="1">
                <a:latin typeface="Comic Sans MS" pitchFamily="66" charset="0"/>
              </a:rPr>
              <a:t> SURFACE, DGN ARTIFICIAL TURF MENGHASILAN KEDALAMAN ALUR 1,5-3 MM</a:t>
            </a:r>
          </a:p>
        </p:txBody>
      </p:sp>
      <p:sp>
        <p:nvSpPr>
          <p:cNvPr id="35843" name="Rectangle 3"/>
          <p:cNvSpPr>
            <a:spLocks noGrp="1" noChangeArrowheads="1"/>
          </p:cNvSpPr>
          <p:nvPr>
            <p:ph type="body" idx="1"/>
          </p:nvPr>
        </p:nvSpPr>
        <p:spPr/>
        <p:txBody>
          <a:bodyPr/>
          <a:lstStyle/>
          <a:p>
            <a:endParaRPr lang="id-ID"/>
          </a:p>
        </p:txBody>
      </p:sp>
      <p:pic>
        <p:nvPicPr>
          <p:cNvPr id="35844" name="Picture 4" descr="Turfdrag"/>
          <p:cNvPicPr>
            <a:picLocks noChangeAspect="1" noChangeArrowheads="1"/>
          </p:cNvPicPr>
          <p:nvPr/>
        </p:nvPicPr>
        <p:blipFill>
          <a:blip r:embed="rId2"/>
          <a:srcRect/>
          <a:stretch>
            <a:fillRect/>
          </a:stretch>
        </p:blipFill>
        <p:spPr bwMode="auto">
          <a:xfrm>
            <a:off x="1143000" y="2209800"/>
            <a:ext cx="7391400" cy="3886200"/>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2D14FCDF-BF96-48E5-90AB-EA6C81FCAC36}" type="slidenum">
              <a:rPr lang="en-US"/>
              <a:pPr/>
              <a:t>33</a:t>
            </a:fld>
            <a:endParaRPr lang="en-US"/>
          </a:p>
        </p:txBody>
      </p:sp>
      <p:sp>
        <p:nvSpPr>
          <p:cNvPr id="36866" name="Rectangle 2"/>
          <p:cNvSpPr>
            <a:spLocks noGrp="1" noChangeArrowheads="1"/>
          </p:cNvSpPr>
          <p:nvPr>
            <p:ph type="title"/>
          </p:nvPr>
        </p:nvSpPr>
        <p:spPr/>
        <p:txBody>
          <a:bodyPr/>
          <a:lstStyle/>
          <a:p>
            <a:r>
              <a:rPr lang="en-US" sz="2400" b="1">
                <a:solidFill>
                  <a:srgbClr val="FF33CC"/>
                </a:solidFill>
                <a:latin typeface="Comic Sans MS" pitchFamily="66" charset="0"/>
              </a:rPr>
              <a:t>BURLAP DRAG</a:t>
            </a:r>
            <a:r>
              <a:rPr lang="en-US" sz="2400" b="1">
                <a:latin typeface="Comic Sans MS" pitchFamily="66" charset="0"/>
              </a:rPr>
              <a:t> SURFACE MENGHASILKAN KEDALAMAN TEKTUR 1,5 – 3 MM</a:t>
            </a:r>
          </a:p>
        </p:txBody>
      </p:sp>
      <p:sp>
        <p:nvSpPr>
          <p:cNvPr id="36867" name="Rectangle 3"/>
          <p:cNvSpPr>
            <a:spLocks noGrp="1" noChangeArrowheads="1"/>
          </p:cNvSpPr>
          <p:nvPr>
            <p:ph type="body" idx="1"/>
          </p:nvPr>
        </p:nvSpPr>
        <p:spPr/>
        <p:txBody>
          <a:bodyPr/>
          <a:lstStyle/>
          <a:p>
            <a:endParaRPr lang="id-ID"/>
          </a:p>
        </p:txBody>
      </p:sp>
      <p:pic>
        <p:nvPicPr>
          <p:cNvPr id="36868" name="Picture 4" descr="Burlap"/>
          <p:cNvPicPr>
            <a:picLocks noChangeAspect="1" noChangeArrowheads="1"/>
          </p:cNvPicPr>
          <p:nvPr/>
        </p:nvPicPr>
        <p:blipFill>
          <a:blip r:embed="rId2"/>
          <a:srcRect/>
          <a:stretch>
            <a:fillRect/>
          </a:stretch>
        </p:blipFill>
        <p:spPr bwMode="auto">
          <a:xfrm>
            <a:off x="1524000" y="2286000"/>
            <a:ext cx="6400800" cy="3733800"/>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F6798DB2-2BFD-45E7-9C30-F6E7B71A2A68}" type="slidenum">
              <a:rPr lang="en-US"/>
              <a:pPr/>
              <a:t>34</a:t>
            </a:fld>
            <a:endParaRPr lang="en-US"/>
          </a:p>
        </p:txBody>
      </p:sp>
      <p:sp>
        <p:nvSpPr>
          <p:cNvPr id="37890" name="Rectangle 2"/>
          <p:cNvSpPr>
            <a:spLocks noGrp="1" noChangeArrowheads="1"/>
          </p:cNvSpPr>
          <p:nvPr>
            <p:ph type="title"/>
          </p:nvPr>
        </p:nvSpPr>
        <p:spPr/>
        <p:txBody>
          <a:bodyPr/>
          <a:lstStyle/>
          <a:p>
            <a:r>
              <a:rPr lang="en-US" sz="2400" b="1">
                <a:solidFill>
                  <a:srgbClr val="FF33CC"/>
                </a:solidFill>
                <a:latin typeface="Comic Sans MS" pitchFamily="66" charset="0"/>
              </a:rPr>
              <a:t>TINE TEXTURE</a:t>
            </a:r>
            <a:r>
              <a:rPr lang="en-US" sz="2400" b="1">
                <a:latin typeface="Comic Sans MS" pitchFamily="66" charset="0"/>
              </a:rPr>
              <a:t> DGN TRANSVERCE TINE MEMAKAI METAL RAKE JARAK 1,25- 2,5 MM DGN KEDALAMAN 3 MM</a:t>
            </a:r>
          </a:p>
        </p:txBody>
      </p:sp>
      <p:sp>
        <p:nvSpPr>
          <p:cNvPr id="37891" name="Rectangle 3"/>
          <p:cNvSpPr>
            <a:spLocks noGrp="1" noChangeArrowheads="1"/>
          </p:cNvSpPr>
          <p:nvPr>
            <p:ph type="body" idx="1"/>
          </p:nvPr>
        </p:nvSpPr>
        <p:spPr/>
        <p:txBody>
          <a:bodyPr/>
          <a:lstStyle/>
          <a:p>
            <a:endParaRPr lang="id-ID"/>
          </a:p>
        </p:txBody>
      </p:sp>
      <p:pic>
        <p:nvPicPr>
          <p:cNvPr id="37892" name="Picture 4" descr="SkewRT"/>
          <p:cNvPicPr>
            <a:picLocks noChangeAspect="1" noChangeArrowheads="1"/>
          </p:cNvPicPr>
          <p:nvPr/>
        </p:nvPicPr>
        <p:blipFill>
          <a:blip r:embed="rId2"/>
          <a:srcRect/>
          <a:stretch>
            <a:fillRect/>
          </a:stretch>
        </p:blipFill>
        <p:spPr bwMode="auto">
          <a:xfrm>
            <a:off x="1828800" y="2209800"/>
            <a:ext cx="5791200" cy="3886200"/>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0D9F9B4C-1405-4989-80FB-0DA2C73C6B93}" type="slidenum">
              <a:rPr lang="en-US"/>
              <a:pPr/>
              <a:t>35</a:t>
            </a:fld>
            <a:endParaRPr lang="en-US"/>
          </a:p>
        </p:txBody>
      </p:sp>
      <p:sp>
        <p:nvSpPr>
          <p:cNvPr id="38914" name="Rectangle 2"/>
          <p:cNvSpPr>
            <a:spLocks noGrp="1" noChangeArrowheads="1"/>
          </p:cNvSpPr>
          <p:nvPr>
            <p:ph type="title"/>
          </p:nvPr>
        </p:nvSpPr>
        <p:spPr/>
        <p:txBody>
          <a:bodyPr/>
          <a:lstStyle/>
          <a:p>
            <a:r>
              <a:rPr lang="en-US" sz="2400" b="1">
                <a:solidFill>
                  <a:srgbClr val="FF33CC"/>
                </a:solidFill>
                <a:latin typeface="Comic Sans MS" pitchFamily="66" charset="0"/>
              </a:rPr>
              <a:t>LONGITUDINAL TINE</a:t>
            </a:r>
            <a:r>
              <a:rPr lang="en-US" sz="2400" b="1">
                <a:latin typeface="Comic Sans MS" pitchFamily="66" charset="0"/>
              </a:rPr>
              <a:t> JARAK 3-6 MM KEDALAMAN TEKTUR 3 MM</a:t>
            </a:r>
          </a:p>
        </p:txBody>
      </p:sp>
      <p:sp>
        <p:nvSpPr>
          <p:cNvPr id="38915" name="Rectangle 3"/>
          <p:cNvSpPr>
            <a:spLocks noGrp="1" noChangeArrowheads="1"/>
          </p:cNvSpPr>
          <p:nvPr>
            <p:ph type="body" idx="1"/>
          </p:nvPr>
        </p:nvSpPr>
        <p:spPr/>
        <p:txBody>
          <a:bodyPr/>
          <a:lstStyle/>
          <a:p>
            <a:endParaRPr lang="id-ID"/>
          </a:p>
        </p:txBody>
      </p:sp>
      <p:pic>
        <p:nvPicPr>
          <p:cNvPr id="38916" name="Picture 4" descr="Longit"/>
          <p:cNvPicPr>
            <a:picLocks noChangeAspect="1" noChangeArrowheads="1"/>
          </p:cNvPicPr>
          <p:nvPr/>
        </p:nvPicPr>
        <p:blipFill>
          <a:blip r:embed="rId2"/>
          <a:srcRect/>
          <a:stretch>
            <a:fillRect/>
          </a:stretch>
        </p:blipFill>
        <p:spPr bwMode="auto">
          <a:xfrm>
            <a:off x="1676400" y="2209800"/>
            <a:ext cx="6324600" cy="3886200"/>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6BF34420-3F8A-4F4C-BB9F-780409BF132E}" type="slidenum">
              <a:rPr lang="en-US"/>
              <a:pPr/>
              <a:t>36</a:t>
            </a:fld>
            <a:endParaRPr lang="en-US"/>
          </a:p>
        </p:txBody>
      </p:sp>
      <p:sp>
        <p:nvSpPr>
          <p:cNvPr id="39938" name="Rectangle 2"/>
          <p:cNvSpPr>
            <a:spLocks noGrp="1" noChangeArrowheads="1"/>
          </p:cNvSpPr>
          <p:nvPr>
            <p:ph type="title"/>
          </p:nvPr>
        </p:nvSpPr>
        <p:spPr/>
        <p:txBody>
          <a:bodyPr/>
          <a:lstStyle/>
          <a:p>
            <a:r>
              <a:rPr lang="en-US" sz="2400" b="1">
                <a:solidFill>
                  <a:srgbClr val="FF33CC"/>
                </a:solidFill>
                <a:latin typeface="Comic Sans MS" pitchFamily="66" charset="0"/>
              </a:rPr>
              <a:t>EXPOSED</a:t>
            </a:r>
            <a:r>
              <a:rPr lang="en-US" sz="2400" b="1">
                <a:latin typeface="Comic Sans MS" pitchFamily="66" charset="0"/>
              </a:rPr>
              <a:t> AGGREGATE DGN RETARDER DAN DICUCI PERMUKAAN MORTAR</a:t>
            </a:r>
          </a:p>
        </p:txBody>
      </p:sp>
      <p:sp>
        <p:nvSpPr>
          <p:cNvPr id="39939" name="Rectangle 3"/>
          <p:cNvSpPr>
            <a:spLocks noGrp="1" noChangeArrowheads="1"/>
          </p:cNvSpPr>
          <p:nvPr>
            <p:ph type="body" idx="1"/>
          </p:nvPr>
        </p:nvSpPr>
        <p:spPr/>
        <p:txBody>
          <a:bodyPr/>
          <a:lstStyle/>
          <a:p>
            <a:endParaRPr lang="id-ID"/>
          </a:p>
        </p:txBody>
      </p:sp>
      <p:pic>
        <p:nvPicPr>
          <p:cNvPr id="39940" name="Picture 4" descr="Exagg"/>
          <p:cNvPicPr>
            <a:picLocks noChangeAspect="1" noChangeArrowheads="1"/>
          </p:cNvPicPr>
          <p:nvPr/>
        </p:nvPicPr>
        <p:blipFill>
          <a:blip r:embed="rId2"/>
          <a:srcRect/>
          <a:stretch>
            <a:fillRect/>
          </a:stretch>
        </p:blipFill>
        <p:spPr bwMode="auto">
          <a:xfrm>
            <a:off x="1828800" y="2209800"/>
            <a:ext cx="6019800" cy="3886200"/>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50B0241-1E7D-4AD6-80A6-36DA1BE8D1EA}" type="slidenum">
              <a:rPr lang="en-US"/>
              <a:pPr/>
              <a:t>37</a:t>
            </a:fld>
            <a:endParaRPr lang="en-US"/>
          </a:p>
        </p:txBody>
      </p:sp>
      <p:sp>
        <p:nvSpPr>
          <p:cNvPr id="40962" name="Rectangle 2"/>
          <p:cNvSpPr>
            <a:spLocks noGrp="1" noChangeArrowheads="1"/>
          </p:cNvSpPr>
          <p:nvPr>
            <p:ph type="title"/>
          </p:nvPr>
        </p:nvSpPr>
        <p:spPr/>
        <p:txBody>
          <a:bodyPr/>
          <a:lstStyle/>
          <a:p>
            <a:r>
              <a:rPr lang="en-US" sz="2400" b="1">
                <a:solidFill>
                  <a:srgbClr val="FF33CC"/>
                </a:solidFill>
                <a:latin typeface="Comic Sans MS" pitchFamily="66" charset="0"/>
              </a:rPr>
              <a:t>HARDERNED</a:t>
            </a:r>
            <a:r>
              <a:rPr lang="en-US" sz="2400" b="1">
                <a:latin typeface="Comic Sans MS" pitchFamily="66" charset="0"/>
              </a:rPr>
              <a:t> CONCRETE TEXTURE DGN DIAMOND GROUND 164-197 GROVE/METER</a:t>
            </a:r>
          </a:p>
        </p:txBody>
      </p:sp>
      <p:sp>
        <p:nvSpPr>
          <p:cNvPr id="40963" name="Rectangle 3"/>
          <p:cNvSpPr>
            <a:spLocks noGrp="1" noChangeArrowheads="1"/>
          </p:cNvSpPr>
          <p:nvPr>
            <p:ph type="body" idx="1"/>
          </p:nvPr>
        </p:nvSpPr>
        <p:spPr/>
        <p:txBody>
          <a:bodyPr/>
          <a:lstStyle/>
          <a:p>
            <a:endParaRPr lang="id-ID"/>
          </a:p>
        </p:txBody>
      </p:sp>
      <p:pic>
        <p:nvPicPr>
          <p:cNvPr id="40964" name="Picture 4" descr="Diagr"/>
          <p:cNvPicPr>
            <a:picLocks noChangeAspect="1" noChangeArrowheads="1"/>
          </p:cNvPicPr>
          <p:nvPr/>
        </p:nvPicPr>
        <p:blipFill>
          <a:blip r:embed="rId2"/>
          <a:srcRect/>
          <a:stretch>
            <a:fillRect/>
          </a:stretch>
        </p:blipFill>
        <p:spPr bwMode="auto">
          <a:xfrm>
            <a:off x="1676400" y="2209800"/>
            <a:ext cx="6096000" cy="3810000"/>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672A10EB-D12D-46D5-B7A4-C736052AA1F4}" type="slidenum">
              <a:rPr lang="en-US"/>
              <a:pPr/>
              <a:t>38</a:t>
            </a:fld>
            <a:endParaRPr lang="en-US"/>
          </a:p>
        </p:txBody>
      </p:sp>
      <p:sp>
        <p:nvSpPr>
          <p:cNvPr id="41986" name="Rectangle 2"/>
          <p:cNvSpPr>
            <a:spLocks noGrp="1" noChangeArrowheads="1"/>
          </p:cNvSpPr>
          <p:nvPr>
            <p:ph type="title"/>
          </p:nvPr>
        </p:nvSpPr>
        <p:spPr/>
        <p:txBody>
          <a:bodyPr/>
          <a:lstStyle/>
          <a:p>
            <a:r>
              <a:rPr lang="en-US" sz="2000" b="1">
                <a:solidFill>
                  <a:srgbClr val="FF33CC"/>
                </a:solidFill>
                <a:latin typeface="Comic Sans MS" pitchFamily="66" charset="0"/>
              </a:rPr>
              <a:t>DIAMOND GROOVE</a:t>
            </a:r>
            <a:r>
              <a:rPr lang="en-US" sz="2000" b="1">
                <a:latin typeface="Comic Sans MS" pitchFamily="66" charset="0"/>
              </a:rPr>
              <a:t> KEDALAMAN 6 MM, LEBAR 20 MM</a:t>
            </a:r>
          </a:p>
        </p:txBody>
      </p:sp>
      <p:sp>
        <p:nvSpPr>
          <p:cNvPr id="41987" name="Rectangle 3"/>
          <p:cNvSpPr>
            <a:spLocks noGrp="1" noChangeArrowheads="1"/>
          </p:cNvSpPr>
          <p:nvPr>
            <p:ph type="body" idx="1"/>
          </p:nvPr>
        </p:nvSpPr>
        <p:spPr/>
        <p:txBody>
          <a:bodyPr/>
          <a:lstStyle/>
          <a:p>
            <a:endParaRPr lang="id-ID"/>
          </a:p>
        </p:txBody>
      </p:sp>
      <p:pic>
        <p:nvPicPr>
          <p:cNvPr id="41988" name="Picture 4" descr="Groove"/>
          <p:cNvPicPr>
            <a:picLocks noChangeAspect="1" noChangeArrowheads="1"/>
          </p:cNvPicPr>
          <p:nvPr/>
        </p:nvPicPr>
        <p:blipFill>
          <a:blip r:embed="rId2"/>
          <a:srcRect/>
          <a:stretch>
            <a:fillRect/>
          </a:stretch>
        </p:blipFill>
        <p:spPr bwMode="auto">
          <a:xfrm>
            <a:off x="1371600" y="2286000"/>
            <a:ext cx="6553200" cy="4114800"/>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9774EC82-8610-44C3-876F-EC80E02CF24A}" type="slidenum">
              <a:rPr lang="en-US"/>
              <a:pPr/>
              <a:t>39</a:t>
            </a:fld>
            <a:endParaRPr lang="en-US"/>
          </a:p>
        </p:txBody>
      </p:sp>
      <p:sp>
        <p:nvSpPr>
          <p:cNvPr id="43010" name="Rectangle 2"/>
          <p:cNvSpPr>
            <a:spLocks noGrp="1" noChangeArrowheads="1"/>
          </p:cNvSpPr>
          <p:nvPr>
            <p:ph type="title"/>
          </p:nvPr>
        </p:nvSpPr>
        <p:spPr/>
        <p:txBody>
          <a:bodyPr/>
          <a:lstStyle/>
          <a:p>
            <a:r>
              <a:rPr lang="en-US" sz="2400" b="1">
                <a:solidFill>
                  <a:srgbClr val="FF33CC"/>
                </a:solidFill>
                <a:latin typeface="Comic Sans MS" pitchFamily="66" charset="0"/>
              </a:rPr>
              <a:t>ABRATED (SHOT BALASTED</a:t>
            </a:r>
            <a:r>
              <a:rPr lang="en-US" sz="2400" b="1">
                <a:latin typeface="Comic Sans MS" pitchFamily="66" charset="0"/>
              </a:rPr>
              <a:t>), MEHILANGKAN LAPISAN TIPIS PERMUKAAN MORTAR</a:t>
            </a:r>
          </a:p>
        </p:txBody>
      </p:sp>
      <p:sp>
        <p:nvSpPr>
          <p:cNvPr id="43011" name="Rectangle 3"/>
          <p:cNvSpPr>
            <a:spLocks noGrp="1" noChangeArrowheads="1"/>
          </p:cNvSpPr>
          <p:nvPr>
            <p:ph type="body" idx="1"/>
          </p:nvPr>
        </p:nvSpPr>
        <p:spPr/>
        <p:txBody>
          <a:bodyPr/>
          <a:lstStyle/>
          <a:p>
            <a:endParaRPr lang="id-ID"/>
          </a:p>
        </p:txBody>
      </p:sp>
      <p:pic>
        <p:nvPicPr>
          <p:cNvPr id="43013" name="Picture 5" descr="SkidAB"/>
          <p:cNvPicPr>
            <a:picLocks noChangeAspect="1" noChangeArrowheads="1"/>
          </p:cNvPicPr>
          <p:nvPr/>
        </p:nvPicPr>
        <p:blipFill>
          <a:blip r:embed="rId2"/>
          <a:srcRect/>
          <a:stretch>
            <a:fillRect/>
          </a:stretch>
        </p:blipFill>
        <p:spPr bwMode="auto">
          <a:xfrm>
            <a:off x="1371600" y="2286000"/>
            <a:ext cx="6705600" cy="3810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25E971A8-74AB-4321-B9CF-EE65C5C065C8}" type="slidenum">
              <a:rPr lang="en-US"/>
              <a:pPr/>
              <a:t>4</a:t>
            </a:fld>
            <a:endParaRPr lang="en-US"/>
          </a:p>
        </p:txBody>
      </p:sp>
      <p:sp>
        <p:nvSpPr>
          <p:cNvPr id="6146" name="Rectangle 2"/>
          <p:cNvSpPr>
            <a:spLocks noGrp="1" noChangeArrowheads="1"/>
          </p:cNvSpPr>
          <p:nvPr>
            <p:ph type="title"/>
          </p:nvPr>
        </p:nvSpPr>
        <p:spPr>
          <a:xfrm>
            <a:off x="1371600" y="609600"/>
            <a:ext cx="7378700" cy="762000"/>
          </a:xfrm>
        </p:spPr>
        <p:txBody>
          <a:bodyPr/>
          <a:lstStyle/>
          <a:p>
            <a:endParaRPr lang="id-ID" sz="3200" b="1">
              <a:latin typeface="Comic Sans MS" pitchFamily="66" charset="0"/>
            </a:endParaRPr>
          </a:p>
        </p:txBody>
      </p:sp>
      <p:sp>
        <p:nvSpPr>
          <p:cNvPr id="6147" name="Rectangle 3"/>
          <p:cNvSpPr>
            <a:spLocks noGrp="1" noChangeArrowheads="1"/>
          </p:cNvSpPr>
          <p:nvPr>
            <p:ph type="body" idx="1"/>
          </p:nvPr>
        </p:nvSpPr>
        <p:spPr/>
        <p:txBody>
          <a:bodyPr/>
          <a:lstStyle/>
          <a:p>
            <a:endParaRPr lang="id-ID" sz="2000" b="1">
              <a:latin typeface="Tahoma" pitchFamily="34" charset="0"/>
            </a:endParaRPr>
          </a:p>
        </p:txBody>
      </p:sp>
      <p:pic>
        <p:nvPicPr>
          <p:cNvPr id="6148" name="Picture 4" descr="b"/>
          <p:cNvPicPr>
            <a:picLocks noChangeAspect="1" noChangeArrowheads="1"/>
          </p:cNvPicPr>
          <p:nvPr/>
        </p:nvPicPr>
        <p:blipFill>
          <a:blip r:embed="rId2"/>
          <a:srcRect/>
          <a:stretch>
            <a:fillRect/>
          </a:stretch>
        </p:blipFill>
        <p:spPr bwMode="auto">
          <a:xfrm>
            <a:off x="4565650" y="3422650"/>
            <a:ext cx="11113" cy="11113"/>
          </a:xfrm>
          <a:prstGeom prst="rect">
            <a:avLst/>
          </a:prstGeom>
          <a:noFill/>
        </p:spPr>
      </p:pic>
      <p:pic>
        <p:nvPicPr>
          <p:cNvPr id="6149" name="Picture 5" descr="PCvsAC"/>
          <p:cNvPicPr>
            <a:picLocks noChangeAspect="1" noChangeArrowheads="1"/>
          </p:cNvPicPr>
          <p:nvPr/>
        </p:nvPicPr>
        <p:blipFill>
          <a:blip r:embed="rId3"/>
          <a:srcRect/>
          <a:stretch>
            <a:fillRect/>
          </a:stretch>
        </p:blipFill>
        <p:spPr bwMode="auto">
          <a:xfrm>
            <a:off x="838200" y="2286000"/>
            <a:ext cx="7924800" cy="3810000"/>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A8D4C38-5D22-457B-8EA3-975AAABE9EAC}" type="slidenum">
              <a:rPr lang="en-US"/>
              <a:pPr/>
              <a:t>40</a:t>
            </a:fld>
            <a:endParaRPr lang="en-US"/>
          </a:p>
        </p:txBody>
      </p:sp>
      <p:sp>
        <p:nvSpPr>
          <p:cNvPr id="44034" name="Rectangle 2"/>
          <p:cNvSpPr>
            <a:spLocks noGrp="1" noChangeArrowheads="1"/>
          </p:cNvSpPr>
          <p:nvPr>
            <p:ph type="title"/>
          </p:nvPr>
        </p:nvSpPr>
        <p:spPr/>
        <p:txBody>
          <a:bodyPr/>
          <a:lstStyle/>
          <a:p>
            <a:r>
              <a:rPr lang="en-US" sz="3200" b="1">
                <a:latin typeface="Comic Sans MS" pitchFamily="66" charset="0"/>
              </a:rPr>
              <a:t>CURING PERKERASAN BETON</a:t>
            </a:r>
          </a:p>
        </p:txBody>
      </p:sp>
      <p:sp>
        <p:nvSpPr>
          <p:cNvPr id="44035" name="Rectangle 3"/>
          <p:cNvSpPr>
            <a:spLocks noGrp="1" noChangeArrowheads="1"/>
          </p:cNvSpPr>
          <p:nvPr>
            <p:ph type="body" idx="1"/>
          </p:nvPr>
        </p:nvSpPr>
        <p:spPr/>
        <p:txBody>
          <a:bodyPr/>
          <a:lstStyle/>
          <a:p>
            <a:r>
              <a:rPr lang="en-US" sz="2000" b="1">
                <a:latin typeface="Tahoma" pitchFamily="34" charset="0"/>
              </a:rPr>
              <a:t>Curing merupakan perlakuan atau proteksi beton sewaktu mengeras, curing diperlukan untuk menjaga cukup kadar air dan kondisi temperatur pada beton, karena temperatur dan kadar air pada beton berpengaruh pada pencapaian sifat beton.</a:t>
            </a:r>
          </a:p>
          <a:p>
            <a:r>
              <a:rPr lang="en-US" sz="2000" b="1">
                <a:latin typeface="Tahoma" pitchFamily="34" charset="0"/>
              </a:rPr>
              <a:t>Ada berbagai macam metoda dan meterial yg tersedia seperti penyemprotan air, atau fog, lembaran kain basah, lembaran plastik, selimut isolasi dan senyawa liquid membrane forming.</a:t>
            </a:r>
          </a:p>
          <a:p>
            <a:endParaRPr lang="en-US" sz="2000" b="1">
              <a:latin typeface="Tahoma"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173DD43-7F4A-4615-9CA9-31EE5F1B37B7}" type="slidenum">
              <a:rPr lang="en-US"/>
              <a:pPr/>
              <a:t>41</a:t>
            </a:fld>
            <a:endParaRPr lang="en-US"/>
          </a:p>
        </p:txBody>
      </p:sp>
      <p:sp>
        <p:nvSpPr>
          <p:cNvPr id="45058" name="Rectangle 2"/>
          <p:cNvSpPr>
            <a:spLocks noGrp="1" noChangeArrowheads="1"/>
          </p:cNvSpPr>
          <p:nvPr>
            <p:ph type="title"/>
          </p:nvPr>
        </p:nvSpPr>
        <p:spPr/>
        <p:txBody>
          <a:bodyPr/>
          <a:lstStyle/>
          <a:p>
            <a:r>
              <a:rPr lang="en-US" sz="3200" b="1">
                <a:latin typeface="Comic Sans MS" pitchFamily="66" charset="0"/>
              </a:rPr>
              <a:t>JOINT (SAMBUNGAN)</a:t>
            </a:r>
          </a:p>
        </p:txBody>
      </p:sp>
      <p:sp>
        <p:nvSpPr>
          <p:cNvPr id="45059" name="Rectangle 3"/>
          <p:cNvSpPr>
            <a:spLocks noGrp="1" noChangeArrowheads="1"/>
          </p:cNvSpPr>
          <p:nvPr>
            <p:ph type="body" idx="1"/>
          </p:nvPr>
        </p:nvSpPr>
        <p:spPr/>
        <p:txBody>
          <a:bodyPr/>
          <a:lstStyle/>
          <a:p>
            <a:r>
              <a:rPr lang="en-US" sz="2000" b="1">
                <a:latin typeface="Tahoma" pitchFamily="34" charset="0"/>
              </a:rPr>
              <a:t>Ada tiga dasar jenis joint yg digunakan pada perkerasan beton yaitu, </a:t>
            </a:r>
            <a:r>
              <a:rPr lang="en-US" sz="2000" b="1">
                <a:solidFill>
                  <a:srgbClr val="FF33CC"/>
                </a:solidFill>
                <a:latin typeface="Tahoma" pitchFamily="34" charset="0"/>
              </a:rPr>
              <a:t>constraction, construction dan isolasi jaoint, </a:t>
            </a:r>
            <a:r>
              <a:rPr lang="en-US" sz="2000" b="1">
                <a:latin typeface="Tahoma" pitchFamily="34" charset="0"/>
              </a:rPr>
              <a:t>disain yg diperlukan untuk setiap jenis tergantung pada orientasi joint terhadap arah jalan (melintang atau memanjang).</a:t>
            </a:r>
          </a:p>
          <a:p>
            <a:r>
              <a:rPr lang="en-US" sz="2000" b="1">
                <a:latin typeface="Tahoma" pitchFamily="34" charset="0"/>
              </a:rPr>
              <a:t>Faktor yg penting pada joint adalah berarti secara mekanis menyambungkan plat, kecuali pada isolasi joint, dgn penyambungan membantu penyebaran beban pada satu plat kepada plat lainnya.</a:t>
            </a:r>
          </a:p>
          <a:p>
            <a:r>
              <a:rPr lang="en-US" sz="2000" b="1">
                <a:latin typeface="Tahoma" pitchFamily="34" charset="0"/>
              </a:rPr>
              <a:t>Dgn menurunnya tegangan didalam beton akan meningkatkan umur yg panjang join dan plat. Efisiensi sambungan mekanis dinyatakan load ternsfer effisiensi.</a:t>
            </a:r>
            <a:endParaRPr lang="en-US" sz="2000" b="1">
              <a:solidFill>
                <a:srgbClr val="FF33CC"/>
              </a:solidFill>
              <a:latin typeface="Tahoma"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6738C2B6-B99E-419A-B7CE-00182255371C}" type="slidenum">
              <a:rPr lang="en-US"/>
              <a:pPr/>
              <a:t>42</a:t>
            </a:fld>
            <a:endParaRPr lang="en-US"/>
          </a:p>
        </p:txBody>
      </p:sp>
      <p:sp>
        <p:nvSpPr>
          <p:cNvPr id="71682" name="Rectangle 1026"/>
          <p:cNvSpPr>
            <a:spLocks noGrp="1" noChangeArrowheads="1"/>
          </p:cNvSpPr>
          <p:nvPr>
            <p:ph type="title"/>
          </p:nvPr>
        </p:nvSpPr>
        <p:spPr/>
        <p:txBody>
          <a:bodyPr/>
          <a:lstStyle/>
          <a:p>
            <a:r>
              <a:rPr lang="en-US" sz="3200" b="1">
                <a:latin typeface="Comic Sans MS" pitchFamily="66" charset="0"/>
              </a:rPr>
              <a:t>EFISIENSI LOAD TRANSFER</a:t>
            </a:r>
          </a:p>
        </p:txBody>
      </p:sp>
      <p:pic>
        <p:nvPicPr>
          <p:cNvPr id="71684" name="Picture 1028" descr="LTefficiency"/>
          <p:cNvPicPr>
            <a:picLocks noChangeAspect="1" noChangeArrowheads="1"/>
          </p:cNvPicPr>
          <p:nvPr/>
        </p:nvPicPr>
        <p:blipFill>
          <a:blip r:embed="rId2"/>
          <a:srcRect/>
          <a:stretch>
            <a:fillRect/>
          </a:stretch>
        </p:blipFill>
        <p:spPr bwMode="auto">
          <a:xfrm>
            <a:off x="2362200" y="2209800"/>
            <a:ext cx="4572000" cy="3962400"/>
          </a:xfrm>
          <a:prstGeom prst="rect">
            <a:avLst/>
          </a:prstGeom>
          <a:no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3EEBB919-6222-4CB2-8A8B-1772C702AFA2}" type="slidenum">
              <a:rPr lang="en-US"/>
              <a:pPr/>
              <a:t>43</a:t>
            </a:fld>
            <a:endParaRPr lang="en-US"/>
          </a:p>
        </p:txBody>
      </p:sp>
      <p:sp>
        <p:nvSpPr>
          <p:cNvPr id="72706" name="Rectangle 1026"/>
          <p:cNvSpPr>
            <a:spLocks noGrp="1" noChangeArrowheads="1"/>
          </p:cNvSpPr>
          <p:nvPr>
            <p:ph type="title"/>
          </p:nvPr>
        </p:nvSpPr>
        <p:spPr/>
        <p:txBody>
          <a:bodyPr/>
          <a:lstStyle/>
          <a:p>
            <a:r>
              <a:rPr lang="en-US" sz="3200" b="1">
                <a:latin typeface="Comic Sans MS" pitchFamily="66" charset="0"/>
              </a:rPr>
              <a:t>JOINT DGN AGREGAT INTERLOCK</a:t>
            </a:r>
          </a:p>
        </p:txBody>
      </p:sp>
      <p:pic>
        <p:nvPicPr>
          <p:cNvPr id="72708" name="Picture 1028" descr="agginterlock"/>
          <p:cNvPicPr>
            <a:picLocks noChangeAspect="1" noChangeArrowheads="1"/>
          </p:cNvPicPr>
          <p:nvPr/>
        </p:nvPicPr>
        <p:blipFill>
          <a:blip r:embed="rId2"/>
          <a:srcRect/>
          <a:stretch>
            <a:fillRect/>
          </a:stretch>
        </p:blipFill>
        <p:spPr bwMode="auto">
          <a:xfrm>
            <a:off x="1295400" y="2362200"/>
            <a:ext cx="6781800" cy="3657600"/>
          </a:xfrm>
          <a:prstGeom prst="rect">
            <a:avLst/>
          </a:prstGeom>
          <a:noFill/>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337F697-5356-4DE6-AA37-D047CEFCEFE3}" type="slidenum">
              <a:rPr lang="en-US"/>
              <a:pPr/>
              <a:t>44</a:t>
            </a:fld>
            <a:endParaRPr lang="en-US"/>
          </a:p>
        </p:txBody>
      </p:sp>
      <p:sp>
        <p:nvSpPr>
          <p:cNvPr id="46082" name="Rectangle 2"/>
          <p:cNvSpPr>
            <a:spLocks noGrp="1" noChangeArrowheads="1"/>
          </p:cNvSpPr>
          <p:nvPr>
            <p:ph type="title"/>
          </p:nvPr>
        </p:nvSpPr>
        <p:spPr/>
        <p:txBody>
          <a:bodyPr/>
          <a:lstStyle/>
          <a:p>
            <a:r>
              <a:rPr lang="en-US" sz="3200" b="1">
                <a:latin typeface="Comic Sans MS" pitchFamily="66" charset="0"/>
              </a:rPr>
              <a:t>CONTRACTION JOINT</a:t>
            </a:r>
          </a:p>
        </p:txBody>
      </p:sp>
      <p:sp>
        <p:nvSpPr>
          <p:cNvPr id="46083" name="Rectangle 3"/>
          <p:cNvSpPr>
            <a:spLocks noGrp="1" noChangeArrowheads="1"/>
          </p:cNvSpPr>
          <p:nvPr>
            <p:ph type="body" idx="1"/>
          </p:nvPr>
        </p:nvSpPr>
        <p:spPr/>
        <p:txBody>
          <a:bodyPr/>
          <a:lstStyle/>
          <a:p>
            <a:r>
              <a:rPr lang="en-US" sz="2000" b="1">
                <a:latin typeface="Tahoma" pitchFamily="34" charset="0"/>
              </a:rPr>
              <a:t>Contraction joint diperlukan untuk mengendalikan retak alamiah akibat beton mengkerut, kontraksi termal dan kadar air dalam beton.</a:t>
            </a:r>
          </a:p>
          <a:p>
            <a:r>
              <a:rPr lang="en-US" sz="2000" b="1">
                <a:latin typeface="Tahoma" pitchFamily="34" charset="0"/>
              </a:rPr>
              <a:t>Contraction joint umumnya melintang tegak lurus as jalan, tetapi ada juga yg menggunakan menyudut terhadap as jalan untuk mengurangi beban dinamis melintas tidak satu garis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BD5D33C0-EB06-487E-B992-3A21CF187C2F}" type="slidenum">
              <a:rPr lang="en-US"/>
              <a:pPr/>
              <a:t>45</a:t>
            </a:fld>
            <a:endParaRPr lang="en-US"/>
          </a:p>
        </p:txBody>
      </p:sp>
      <p:sp>
        <p:nvSpPr>
          <p:cNvPr id="47106" name="Rectangle 2"/>
          <p:cNvSpPr>
            <a:spLocks noGrp="1" noChangeArrowheads="1"/>
          </p:cNvSpPr>
          <p:nvPr>
            <p:ph type="title"/>
          </p:nvPr>
        </p:nvSpPr>
        <p:spPr/>
        <p:txBody>
          <a:bodyPr/>
          <a:lstStyle/>
          <a:p>
            <a:r>
              <a:rPr lang="en-US" sz="3200" b="1">
                <a:latin typeface="Comic Sans MS" pitchFamily="66" charset="0"/>
              </a:rPr>
              <a:t>CONTRACTION JOINTS</a:t>
            </a:r>
          </a:p>
        </p:txBody>
      </p:sp>
      <p:sp>
        <p:nvSpPr>
          <p:cNvPr id="47107" name="Rectangle 3"/>
          <p:cNvSpPr>
            <a:spLocks noGrp="1" noChangeArrowheads="1"/>
          </p:cNvSpPr>
          <p:nvPr>
            <p:ph type="body" idx="1"/>
          </p:nvPr>
        </p:nvSpPr>
        <p:spPr/>
        <p:txBody>
          <a:bodyPr/>
          <a:lstStyle/>
          <a:p>
            <a:endParaRPr lang="id-ID"/>
          </a:p>
        </p:txBody>
      </p:sp>
      <p:pic>
        <p:nvPicPr>
          <p:cNvPr id="47108" name="Picture 4" descr="contrjnt"/>
          <p:cNvPicPr>
            <a:picLocks noChangeAspect="1" noChangeArrowheads="1"/>
          </p:cNvPicPr>
          <p:nvPr/>
        </p:nvPicPr>
        <p:blipFill>
          <a:blip r:embed="rId2"/>
          <a:srcRect/>
          <a:stretch>
            <a:fillRect/>
          </a:stretch>
        </p:blipFill>
        <p:spPr bwMode="auto">
          <a:xfrm>
            <a:off x="838200" y="2170113"/>
            <a:ext cx="7772400" cy="4230687"/>
          </a:xfrm>
          <a:prstGeom prst="rect">
            <a:avLst/>
          </a:prstGeom>
          <a:noFill/>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90BEF34-F8C5-413F-9D8A-7C082FDD775F}" type="slidenum">
              <a:rPr lang="en-US"/>
              <a:pPr/>
              <a:t>46</a:t>
            </a:fld>
            <a:endParaRPr lang="en-US"/>
          </a:p>
        </p:txBody>
      </p:sp>
      <p:sp>
        <p:nvSpPr>
          <p:cNvPr id="48130" name="Rectangle 2"/>
          <p:cNvSpPr>
            <a:spLocks noGrp="1" noChangeArrowheads="1"/>
          </p:cNvSpPr>
          <p:nvPr>
            <p:ph type="title"/>
          </p:nvPr>
        </p:nvSpPr>
        <p:spPr/>
        <p:txBody>
          <a:bodyPr/>
          <a:lstStyle/>
          <a:p>
            <a:r>
              <a:rPr lang="en-US" sz="3200" b="1">
                <a:latin typeface="Comic Sans MS" pitchFamily="66" charset="0"/>
              </a:rPr>
              <a:t>CONTRUCTION JOINTS</a:t>
            </a:r>
          </a:p>
        </p:txBody>
      </p:sp>
      <p:sp>
        <p:nvSpPr>
          <p:cNvPr id="48131" name="Rectangle 3"/>
          <p:cNvSpPr>
            <a:spLocks noGrp="1" noChangeArrowheads="1"/>
          </p:cNvSpPr>
          <p:nvPr>
            <p:ph type="body" idx="1"/>
          </p:nvPr>
        </p:nvSpPr>
        <p:spPr/>
        <p:txBody>
          <a:bodyPr/>
          <a:lstStyle/>
          <a:p>
            <a:r>
              <a:rPr lang="en-US" sz="2000" b="1">
                <a:latin typeface="Tahoma" pitchFamily="34" charset="0"/>
              </a:rPr>
              <a:t>Construction joint adalah bila perkerasan beton dilakukan dalam waktu yg berbeda, transver construction joint diperlukan pada akhir segmen pengecoran, atau pada saat pengecoran terganggu, atau melintas jalan dan jembatan.</a:t>
            </a:r>
          </a:p>
          <a:p>
            <a:r>
              <a:rPr lang="en-US" sz="2000" b="1">
                <a:latin typeface="Tahoma" pitchFamily="34" charset="0"/>
              </a:rPr>
              <a:t>Longitudinal contruction joint adalah pelaksanaan pengecoran yg dilakukan pada waktu yang berbeda atau joint pada curb, gutter atau lajur berdekatan.</a:t>
            </a:r>
          </a:p>
          <a:p>
            <a:r>
              <a:rPr lang="en-US" sz="2000" b="1">
                <a:latin typeface="Tahoma" pitchFamily="34" charset="0"/>
              </a:rPr>
              <a:t>Lihat detail yang diperlihatkan dibawah ini.</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323055D0-5492-4866-B71C-16D2316F6B32}" type="slidenum">
              <a:rPr lang="en-US"/>
              <a:pPr/>
              <a:t>47</a:t>
            </a:fld>
            <a:endParaRPr lang="en-US"/>
          </a:p>
        </p:txBody>
      </p:sp>
      <p:sp>
        <p:nvSpPr>
          <p:cNvPr id="49154" name="Rectangle 2"/>
          <p:cNvSpPr>
            <a:spLocks noGrp="1" noChangeArrowheads="1"/>
          </p:cNvSpPr>
          <p:nvPr>
            <p:ph type="title"/>
          </p:nvPr>
        </p:nvSpPr>
        <p:spPr/>
        <p:txBody>
          <a:bodyPr/>
          <a:lstStyle/>
          <a:p>
            <a:r>
              <a:rPr lang="en-US" sz="3200" b="1">
                <a:latin typeface="Comic Sans MS" pitchFamily="66" charset="0"/>
              </a:rPr>
              <a:t>CONSTRUCTION JOINTS</a:t>
            </a:r>
          </a:p>
        </p:txBody>
      </p:sp>
      <p:sp>
        <p:nvSpPr>
          <p:cNvPr id="49155" name="Rectangle 3"/>
          <p:cNvSpPr>
            <a:spLocks noGrp="1" noChangeArrowheads="1"/>
          </p:cNvSpPr>
          <p:nvPr>
            <p:ph type="body" idx="1"/>
          </p:nvPr>
        </p:nvSpPr>
        <p:spPr>
          <a:xfrm>
            <a:off x="809625" y="2057400"/>
            <a:ext cx="7958138" cy="4495800"/>
          </a:xfrm>
        </p:spPr>
        <p:txBody>
          <a:bodyPr/>
          <a:lstStyle/>
          <a:p>
            <a:endParaRPr lang="id-ID"/>
          </a:p>
        </p:txBody>
      </p:sp>
      <p:pic>
        <p:nvPicPr>
          <p:cNvPr id="49156" name="Picture 4" descr="constjnt"/>
          <p:cNvPicPr>
            <a:picLocks noChangeAspect="1" noChangeArrowheads="1"/>
          </p:cNvPicPr>
          <p:nvPr/>
        </p:nvPicPr>
        <p:blipFill>
          <a:blip r:embed="rId2"/>
          <a:srcRect/>
          <a:stretch>
            <a:fillRect/>
          </a:stretch>
        </p:blipFill>
        <p:spPr bwMode="auto">
          <a:xfrm>
            <a:off x="1617663" y="2587625"/>
            <a:ext cx="5908675" cy="3279775"/>
          </a:xfrm>
          <a:prstGeom prst="rect">
            <a:avLst/>
          </a:prstGeom>
          <a:noFill/>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DDBFAAD-D3BE-4D47-9AB7-A45CA3D41EB9}" type="slidenum">
              <a:rPr lang="en-US"/>
              <a:pPr/>
              <a:t>48</a:t>
            </a:fld>
            <a:endParaRPr lang="en-US"/>
          </a:p>
        </p:txBody>
      </p:sp>
      <p:sp>
        <p:nvSpPr>
          <p:cNvPr id="50178" name="Rectangle 2"/>
          <p:cNvSpPr>
            <a:spLocks noGrp="1" noChangeArrowheads="1"/>
          </p:cNvSpPr>
          <p:nvPr>
            <p:ph type="title"/>
          </p:nvPr>
        </p:nvSpPr>
        <p:spPr/>
        <p:txBody>
          <a:bodyPr/>
          <a:lstStyle/>
          <a:p>
            <a:r>
              <a:rPr lang="en-US" sz="3200" b="1">
                <a:latin typeface="Comic Sans MS" pitchFamily="66" charset="0"/>
              </a:rPr>
              <a:t>ISOLATION JOINTS</a:t>
            </a:r>
          </a:p>
        </p:txBody>
      </p:sp>
      <p:sp>
        <p:nvSpPr>
          <p:cNvPr id="50179" name="Rectangle 3"/>
          <p:cNvSpPr>
            <a:spLocks noGrp="1" noChangeArrowheads="1"/>
          </p:cNvSpPr>
          <p:nvPr>
            <p:ph type="body" idx="1"/>
          </p:nvPr>
        </p:nvSpPr>
        <p:spPr/>
        <p:txBody>
          <a:bodyPr/>
          <a:lstStyle/>
          <a:p>
            <a:pPr>
              <a:lnSpc>
                <a:spcPct val="90000"/>
              </a:lnSpc>
            </a:pPr>
            <a:r>
              <a:rPr lang="en-US" sz="2000" b="1">
                <a:latin typeface="Tahoma" pitchFamily="34" charset="0"/>
              </a:rPr>
              <a:t>Isolation joint adalah memisahkan perkerasan dari objek atau struktur dan menjadikannya bergerak secara independen.</a:t>
            </a:r>
          </a:p>
          <a:p>
            <a:pPr>
              <a:lnSpc>
                <a:spcPct val="90000"/>
              </a:lnSpc>
            </a:pPr>
            <a:r>
              <a:rPr lang="en-US" sz="2000" b="1">
                <a:latin typeface="Tahoma" pitchFamily="34" charset="0"/>
              </a:rPr>
              <a:t>Isolation joint digunakan bila perkerasan berbatasan dgn manholes, drainase, trotoar  bangunan intersection perkerasan lain atau jembatan.</a:t>
            </a:r>
          </a:p>
          <a:p>
            <a:pPr>
              <a:lnSpc>
                <a:spcPct val="90000"/>
              </a:lnSpc>
            </a:pPr>
            <a:r>
              <a:rPr lang="en-US" sz="2000" b="1">
                <a:latin typeface="Tahoma" pitchFamily="34" charset="0"/>
              </a:rPr>
              <a:t>Isolasi joint yg dipakai untuk jembatan harus memakai dowel sebagai load transfer, harus dilengkapi dgn close-end expansion cap supaya joint bisa mengembang dan menyusut, panjang cap 50 mm, dgn kebebasan ujung 6 mm.</a:t>
            </a:r>
          </a:p>
          <a:p>
            <a:pPr>
              <a:lnSpc>
                <a:spcPct val="90000"/>
              </a:lnSpc>
            </a:pPr>
            <a:r>
              <a:rPr lang="en-US" sz="2000" b="1">
                <a:latin typeface="Tahoma" pitchFamily="34" charset="0"/>
              </a:rPr>
              <a:t>Detail dapat dilihat berbagai jenis isolation joint dan ukurannya.</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AD30249-2758-41D9-A6EF-95F3F06F8873}" type="slidenum">
              <a:rPr lang="en-US"/>
              <a:pPr/>
              <a:t>49</a:t>
            </a:fld>
            <a:endParaRPr lang="en-US"/>
          </a:p>
        </p:txBody>
      </p:sp>
      <p:sp>
        <p:nvSpPr>
          <p:cNvPr id="70659" name="Rectangle 1027"/>
          <p:cNvSpPr>
            <a:spLocks noGrp="1" noChangeArrowheads="1"/>
          </p:cNvSpPr>
          <p:nvPr>
            <p:ph type="body" idx="1"/>
          </p:nvPr>
        </p:nvSpPr>
        <p:spPr/>
        <p:txBody>
          <a:bodyPr/>
          <a:lstStyle/>
          <a:p>
            <a:r>
              <a:rPr lang="en-US" sz="2000" b="1">
                <a:latin typeface="Tahoma" pitchFamily="34" charset="0"/>
              </a:rPr>
              <a:t>Setengah dari dowel dgn cap harus diminyaki untuk mencegah ikatan supaya bisa bergerak secara horizontal.</a:t>
            </a:r>
          </a:p>
          <a:p>
            <a:r>
              <a:rPr lang="en-US" sz="2000" b="1">
                <a:latin typeface="Tahoma" pitchFamily="34" charset="0"/>
              </a:rPr>
              <a:t>Isolasi joint pada intersection atau ramp tidak perlu diberi dowel sehingga pergerakan horizontal dapat terjadi tanpa merusak perkerasan.</a:t>
            </a:r>
          </a:p>
          <a:p>
            <a:r>
              <a:rPr lang="en-US" sz="2000" b="1">
                <a:latin typeface="Tahoma" pitchFamily="34" charset="0"/>
              </a:rPr>
              <a:t>Untuk mengurangi tekanan yg terjadi pada dasar plat, kedua ujung perkerasan ditebalkan 20 %^ sepanjang 150 mm dari joint.</a:t>
            </a:r>
          </a:p>
          <a:p>
            <a:r>
              <a:rPr lang="en-US" sz="2000" b="1">
                <a:latin typeface="Tahoma" pitchFamily="34" charset="0"/>
              </a:rPr>
              <a:t>Isilasi joint pada inlet drainase, manholes dan struktur penerangan tidak perlu ditebalkan dan diberi dowel.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AA64690-3213-4D5D-B8C9-D8753A7E1EB0}" type="slidenum">
              <a:rPr lang="en-US"/>
              <a:pPr/>
              <a:t>5</a:t>
            </a:fld>
            <a:endParaRPr lang="en-US"/>
          </a:p>
        </p:txBody>
      </p:sp>
      <p:sp>
        <p:nvSpPr>
          <p:cNvPr id="7170" name="Rectangle 2"/>
          <p:cNvSpPr>
            <a:spLocks noGrp="1" noChangeArrowheads="1"/>
          </p:cNvSpPr>
          <p:nvPr>
            <p:ph type="title"/>
          </p:nvPr>
        </p:nvSpPr>
        <p:spPr/>
        <p:txBody>
          <a:bodyPr/>
          <a:lstStyle/>
          <a:p>
            <a:r>
              <a:rPr lang="en-US" sz="3200" b="1">
                <a:latin typeface="Comic Sans MS" pitchFamily="66" charset="0"/>
              </a:rPr>
              <a:t>JENIS-JENIS PERKERASAN KAKU</a:t>
            </a:r>
          </a:p>
        </p:txBody>
      </p:sp>
      <p:sp>
        <p:nvSpPr>
          <p:cNvPr id="7171" name="Rectangle 3"/>
          <p:cNvSpPr>
            <a:spLocks noGrp="1" noChangeArrowheads="1"/>
          </p:cNvSpPr>
          <p:nvPr>
            <p:ph type="body" idx="1"/>
          </p:nvPr>
        </p:nvSpPr>
        <p:spPr/>
        <p:txBody>
          <a:bodyPr/>
          <a:lstStyle/>
          <a:p>
            <a:pPr>
              <a:lnSpc>
                <a:spcPct val="90000"/>
              </a:lnSpc>
            </a:pPr>
            <a:r>
              <a:rPr lang="en-US" sz="2000" b="1">
                <a:latin typeface="Tahoma" pitchFamily="34" charset="0"/>
              </a:rPr>
              <a:t>Jalan beton pertama dibuat tahun 1893 di Bellefontaine, OH yg masih ada sampai sekarang.</a:t>
            </a:r>
          </a:p>
          <a:p>
            <a:pPr>
              <a:lnSpc>
                <a:spcPct val="90000"/>
              </a:lnSpc>
            </a:pPr>
            <a:r>
              <a:rPr lang="en-US" sz="2000" b="1">
                <a:latin typeface="Tahoma" pitchFamily="34" charset="0"/>
              </a:rPr>
              <a:t>Dari pionir proyek tersebut saat ini berkembang menjadi tiga jenis perkerasan kaku yaitu, Jointed Plain (JPCP), Jointed Reinforced (JRCP) dan Continuously Reinforced (CRCP).</a:t>
            </a:r>
          </a:p>
          <a:p>
            <a:pPr>
              <a:lnSpc>
                <a:spcPct val="90000"/>
              </a:lnSpc>
            </a:pPr>
            <a:r>
              <a:rPr lang="en-US" sz="2000" b="1">
                <a:latin typeface="Tahoma" pitchFamily="34" charset="0"/>
              </a:rPr>
              <a:t>Salah satu item yang membedakan setiap jenis adalah sistem jointing yg digunakan untuk mengendalikan perkembangan retaknya.</a:t>
            </a:r>
          </a:p>
          <a:p>
            <a:pPr>
              <a:lnSpc>
                <a:spcPct val="90000"/>
              </a:lnSpc>
            </a:pPr>
            <a:r>
              <a:rPr lang="en-US" sz="2000" b="1">
                <a:latin typeface="Tahoma" pitchFamily="34" charset="0"/>
              </a:rPr>
              <a:t>Retak pada perkerasan merupakan masalah yg komplek, hal ini penting mengetahui berbagai alasan serperti, beton menyusut, kontraksi dan mengembang serta melengkung akibat beban dan lingkungan yg dapat menghasilkan retak.</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97D7DE0A-1777-41D5-985F-72CE6C10F1D7}" type="slidenum">
              <a:rPr lang="en-US"/>
              <a:pPr/>
              <a:t>50</a:t>
            </a:fld>
            <a:endParaRPr lang="en-US"/>
          </a:p>
        </p:txBody>
      </p:sp>
      <p:sp>
        <p:nvSpPr>
          <p:cNvPr id="51202" name="Rectangle 2"/>
          <p:cNvSpPr>
            <a:spLocks noGrp="1" noChangeArrowheads="1"/>
          </p:cNvSpPr>
          <p:nvPr>
            <p:ph type="title"/>
          </p:nvPr>
        </p:nvSpPr>
        <p:spPr/>
        <p:txBody>
          <a:bodyPr/>
          <a:lstStyle/>
          <a:p>
            <a:r>
              <a:rPr lang="en-US" sz="3200" b="1">
                <a:latin typeface="Comic Sans MS" pitchFamily="66" charset="0"/>
              </a:rPr>
              <a:t>ISOLATION JOINTS</a:t>
            </a:r>
          </a:p>
        </p:txBody>
      </p:sp>
      <p:sp>
        <p:nvSpPr>
          <p:cNvPr id="51203" name="Rectangle 3"/>
          <p:cNvSpPr>
            <a:spLocks noGrp="1" noChangeArrowheads="1"/>
          </p:cNvSpPr>
          <p:nvPr>
            <p:ph type="body" idx="1"/>
          </p:nvPr>
        </p:nvSpPr>
        <p:spPr/>
        <p:txBody>
          <a:bodyPr/>
          <a:lstStyle/>
          <a:p>
            <a:endParaRPr lang="id-ID"/>
          </a:p>
        </p:txBody>
      </p:sp>
      <p:pic>
        <p:nvPicPr>
          <p:cNvPr id="51204" name="Picture 4" descr="isoljnt"/>
          <p:cNvPicPr>
            <a:picLocks noChangeAspect="1" noChangeArrowheads="1"/>
          </p:cNvPicPr>
          <p:nvPr/>
        </p:nvPicPr>
        <p:blipFill>
          <a:blip r:embed="rId2"/>
          <a:srcRect/>
          <a:stretch>
            <a:fillRect/>
          </a:stretch>
        </p:blipFill>
        <p:spPr bwMode="auto">
          <a:xfrm>
            <a:off x="762000" y="2133600"/>
            <a:ext cx="6840538" cy="4078288"/>
          </a:xfrm>
          <a:prstGeom prst="rect">
            <a:avLst/>
          </a:prstGeom>
          <a:noFill/>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9D00812-5B3A-4E2E-B995-A47AEBB56BD9}" type="slidenum">
              <a:rPr lang="en-US"/>
              <a:pPr/>
              <a:t>51</a:t>
            </a:fld>
            <a:endParaRPr lang="en-US"/>
          </a:p>
        </p:txBody>
      </p:sp>
      <p:sp>
        <p:nvSpPr>
          <p:cNvPr id="76802" name="Rectangle 2"/>
          <p:cNvSpPr>
            <a:spLocks noGrp="1" noChangeArrowheads="1"/>
          </p:cNvSpPr>
          <p:nvPr>
            <p:ph type="title"/>
          </p:nvPr>
        </p:nvSpPr>
        <p:spPr/>
        <p:txBody>
          <a:bodyPr/>
          <a:lstStyle/>
          <a:p>
            <a:r>
              <a:rPr lang="en-US" sz="3200" b="1">
                <a:latin typeface="Comic Sans MS" pitchFamily="66" charset="0"/>
              </a:rPr>
              <a:t>EXPANSION JOINT</a:t>
            </a:r>
          </a:p>
        </p:txBody>
      </p:sp>
      <p:sp>
        <p:nvSpPr>
          <p:cNvPr id="76803" name="Rectangle 3"/>
          <p:cNvSpPr>
            <a:spLocks noGrp="1" noChangeArrowheads="1"/>
          </p:cNvSpPr>
          <p:nvPr>
            <p:ph type="body" idx="1"/>
          </p:nvPr>
        </p:nvSpPr>
        <p:spPr/>
        <p:txBody>
          <a:bodyPr/>
          <a:lstStyle/>
          <a:p>
            <a:r>
              <a:rPr lang="en-US" sz="2000" b="1">
                <a:solidFill>
                  <a:srgbClr val="FF33CC"/>
                </a:solidFill>
                <a:latin typeface="Tahoma" pitchFamily="34" charset="0"/>
              </a:rPr>
              <a:t>Dari penelitian dapat disimpulkan bahwa expansion joint tidak dipakai</a:t>
            </a:r>
            <a:r>
              <a:rPr lang="en-US" sz="2000" b="1">
                <a:latin typeface="Tahoma" pitchFamily="34" charset="0"/>
              </a:rPr>
              <a:t> pada perkerasan beton bila memakai agregat normal, dgn temperatur normal dan jarak plat kurang dari 60 ft(18m).</a:t>
            </a:r>
          </a:p>
          <a:p>
            <a:r>
              <a:rPr lang="en-US" sz="2000" b="1">
                <a:latin typeface="Tahoma" pitchFamily="34" charset="0"/>
              </a:rPr>
              <a:t>Expansion Joint dibutuhkan bila : 1) perkerasan dibagi dgn panjang panel 18 m atau lebih tanpa contraction joint diantaranya, 2) perkerasan di buat pada temperatur dibawah 4 C, 3) contraction joint memungkinkan dimasuki material yg incompressible 4) perkerasan dibuat memakai material yang diwaktu lalu menunjukan karakteristik expansi yg besar</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9963E48-0847-440F-98C5-A2F651CC6703}" type="slidenum">
              <a:rPr lang="en-US"/>
              <a:pPr/>
              <a:t>52</a:t>
            </a:fld>
            <a:endParaRPr lang="en-US"/>
          </a:p>
        </p:txBody>
      </p:sp>
      <p:sp>
        <p:nvSpPr>
          <p:cNvPr id="52226" name="Rectangle 2"/>
          <p:cNvSpPr>
            <a:spLocks noGrp="1" noChangeArrowheads="1"/>
          </p:cNvSpPr>
          <p:nvPr>
            <p:ph type="title"/>
          </p:nvPr>
        </p:nvSpPr>
        <p:spPr/>
        <p:txBody>
          <a:bodyPr/>
          <a:lstStyle/>
          <a:p>
            <a:r>
              <a:rPr lang="en-US" sz="3200" b="1">
                <a:latin typeface="Comic Sans MS" pitchFamily="66" charset="0"/>
              </a:rPr>
              <a:t>SUBBASE DAN SUBGRADE</a:t>
            </a:r>
          </a:p>
        </p:txBody>
      </p:sp>
      <p:sp>
        <p:nvSpPr>
          <p:cNvPr id="52227" name="Rectangle 3"/>
          <p:cNvSpPr>
            <a:spLocks noGrp="1" noChangeArrowheads="1"/>
          </p:cNvSpPr>
          <p:nvPr>
            <p:ph type="body" idx="1"/>
          </p:nvPr>
        </p:nvSpPr>
        <p:spPr/>
        <p:txBody>
          <a:bodyPr/>
          <a:lstStyle/>
          <a:p>
            <a:r>
              <a:rPr lang="en-US" sz="2000" b="1">
                <a:latin typeface="Tahoma" pitchFamily="34" charset="0"/>
              </a:rPr>
              <a:t>Subgrade dan Subbase yg rata sangat ideal untuk penempatan perkerasan beton, tetapi kebanyakan permukaan tanah tidak selalu rata jadi perlu perbaikan atau tambahan lapisan untuk kompensasinya.</a:t>
            </a:r>
          </a:p>
          <a:p>
            <a:r>
              <a:rPr lang="en-US" sz="2000" b="1">
                <a:latin typeface="Tahoma" pitchFamily="34" charset="0"/>
              </a:rPr>
              <a:t>Subbase menyedikan pendukung yg rata perkerasan dan merupakan alas yg kokoh untuk penempatan peralatan konstruksi.</a:t>
            </a:r>
          </a:p>
          <a:p>
            <a:r>
              <a:rPr lang="en-US" sz="2000" b="1">
                <a:latin typeface="Tahoma" pitchFamily="34" charset="0"/>
              </a:rPr>
              <a:t>Subbase juga membantu mencegah pergerakan subgrade pada sambungan melintang untuk lalu lintas yg berat.</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AC25BE3-DE85-4DE0-BC67-A780238E0FE7}" type="slidenum">
              <a:rPr lang="en-US"/>
              <a:pPr/>
              <a:t>53</a:t>
            </a:fld>
            <a:endParaRPr lang="en-US"/>
          </a:p>
        </p:txBody>
      </p:sp>
      <p:sp>
        <p:nvSpPr>
          <p:cNvPr id="53251" name="Rectangle 3"/>
          <p:cNvSpPr>
            <a:spLocks noGrp="1" noChangeArrowheads="1"/>
          </p:cNvSpPr>
          <p:nvPr>
            <p:ph type="body" idx="1"/>
          </p:nvPr>
        </p:nvSpPr>
        <p:spPr/>
        <p:txBody>
          <a:bodyPr/>
          <a:lstStyle/>
          <a:p>
            <a:endParaRPr lang="id-ID"/>
          </a:p>
        </p:txBody>
      </p:sp>
      <p:pic>
        <p:nvPicPr>
          <p:cNvPr id="53252" name="Picture 4" descr="Permbase"/>
          <p:cNvPicPr>
            <a:picLocks noChangeAspect="1" noChangeArrowheads="1"/>
          </p:cNvPicPr>
          <p:nvPr/>
        </p:nvPicPr>
        <p:blipFill>
          <a:blip r:embed="rId2"/>
          <a:srcRect/>
          <a:stretch>
            <a:fillRect/>
          </a:stretch>
        </p:blipFill>
        <p:spPr bwMode="auto">
          <a:xfrm>
            <a:off x="381000" y="2209800"/>
            <a:ext cx="8458200" cy="3886200"/>
          </a:xfrm>
          <a:prstGeom prst="rect">
            <a:avLst/>
          </a:prstGeom>
          <a:noFill/>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75ECD3D-898F-4A1F-A8C0-0D5620B788D8}" type="slidenum">
              <a:rPr lang="en-US"/>
              <a:pPr/>
              <a:t>54</a:t>
            </a:fld>
            <a:endParaRPr lang="en-US"/>
          </a:p>
        </p:txBody>
      </p:sp>
      <p:sp>
        <p:nvSpPr>
          <p:cNvPr id="54274" name="Rectangle 2"/>
          <p:cNvSpPr>
            <a:spLocks noGrp="1" noChangeArrowheads="1"/>
          </p:cNvSpPr>
          <p:nvPr>
            <p:ph type="title"/>
          </p:nvPr>
        </p:nvSpPr>
        <p:spPr/>
        <p:txBody>
          <a:bodyPr/>
          <a:lstStyle/>
          <a:p>
            <a:r>
              <a:rPr lang="en-US" sz="3200" b="1">
                <a:latin typeface="Comic Sans MS" pitchFamily="66" charset="0"/>
              </a:rPr>
              <a:t>RESTORING DAN PATCHING</a:t>
            </a:r>
          </a:p>
        </p:txBody>
      </p:sp>
      <p:sp>
        <p:nvSpPr>
          <p:cNvPr id="54275" name="Rectangle 3"/>
          <p:cNvSpPr>
            <a:spLocks noGrp="1" noChangeArrowheads="1"/>
          </p:cNvSpPr>
          <p:nvPr>
            <p:ph type="body" idx="1"/>
          </p:nvPr>
        </p:nvSpPr>
        <p:spPr/>
        <p:txBody>
          <a:bodyPr/>
          <a:lstStyle/>
          <a:p>
            <a:r>
              <a:rPr lang="en-US" sz="2000" b="1">
                <a:latin typeface="Tahoma" pitchFamily="34" charset="0"/>
              </a:rPr>
              <a:t>Restorasi perkerasan beton adalah mengembalikan kapasitas struktural atau rideability dari perkerasan beton yg rusak pada tingkat yg diinginkan, supaya rusak tidak berlanjut.</a:t>
            </a:r>
          </a:p>
          <a:p>
            <a:r>
              <a:rPr lang="en-US" sz="2000" b="1">
                <a:latin typeface="Tahoma" pitchFamily="34" charset="0"/>
              </a:rPr>
              <a:t>Ada tujuh macam teknik perbaikan yaitu, slab stabilization, full-depth repair, partial-depth repair, retrofitting dowel,cross-stitching, diamond grinding dan joint crack resealing.</a:t>
            </a:r>
          </a:p>
          <a:p>
            <a:r>
              <a:rPr lang="en-US" sz="2000" b="1">
                <a:latin typeface="Tahoma" pitchFamily="34" charset="0"/>
              </a:rPr>
              <a:t>Salah satu teknik mungkin digunakan untuk rusak ringan tetapi dapat saja semua diperlukan untuk kerusakan berat.</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22BE415-8982-4722-BA78-E2320C75532A}" type="slidenum">
              <a:rPr lang="en-US"/>
              <a:pPr/>
              <a:t>55</a:t>
            </a:fld>
            <a:endParaRPr lang="en-US"/>
          </a:p>
        </p:txBody>
      </p:sp>
      <p:sp>
        <p:nvSpPr>
          <p:cNvPr id="55298" name="Rectangle 2"/>
          <p:cNvSpPr>
            <a:spLocks noGrp="1" noChangeArrowheads="1"/>
          </p:cNvSpPr>
          <p:nvPr>
            <p:ph type="title"/>
          </p:nvPr>
        </p:nvSpPr>
        <p:spPr/>
        <p:txBody>
          <a:bodyPr/>
          <a:lstStyle/>
          <a:p>
            <a:r>
              <a:rPr lang="en-US" sz="3200" b="1">
                <a:latin typeface="Comic Sans MS" pitchFamily="66" charset="0"/>
              </a:rPr>
              <a:t>STABILISASI PLAT BETON</a:t>
            </a:r>
          </a:p>
        </p:txBody>
      </p:sp>
      <p:sp>
        <p:nvSpPr>
          <p:cNvPr id="55299" name="Rectangle 3"/>
          <p:cNvSpPr>
            <a:spLocks noGrp="1" noChangeArrowheads="1"/>
          </p:cNvSpPr>
          <p:nvPr>
            <p:ph type="body" idx="1"/>
          </p:nvPr>
        </p:nvSpPr>
        <p:spPr/>
        <p:txBody>
          <a:bodyPr/>
          <a:lstStyle/>
          <a:p>
            <a:pPr>
              <a:lnSpc>
                <a:spcPct val="90000"/>
              </a:lnSpc>
            </a:pPr>
            <a:r>
              <a:rPr lang="en-US" sz="2000" b="1">
                <a:latin typeface="Tahoma" pitchFamily="34" charset="0"/>
              </a:rPr>
              <a:t>Stabilisasi plat terdiri dari groting melalui lobang yg dibor dibawah permukaan plat, agar mengisi rongga dibawah perkerasan yg mengalami pumping.</a:t>
            </a:r>
          </a:p>
          <a:p>
            <a:pPr>
              <a:lnSpc>
                <a:spcPct val="90000"/>
              </a:lnSpc>
            </a:pPr>
            <a:r>
              <a:rPr lang="en-US" sz="2000" b="1">
                <a:latin typeface="Tahoma" pitchFamily="34" charset="0"/>
              </a:rPr>
              <a:t>Rongga biasanya terjadi dekat retak, joint atau sepanjang perkerasan yg dalamnya tidak melebihi 1/8 inci.</a:t>
            </a:r>
          </a:p>
          <a:p>
            <a:pPr>
              <a:lnSpc>
                <a:spcPct val="90000"/>
              </a:lnSpc>
            </a:pPr>
            <a:r>
              <a:rPr lang="en-US" sz="2000" b="1">
                <a:latin typeface="Tahoma" pitchFamily="34" charset="0"/>
              </a:rPr>
              <a:t>Kerusakan biasanya disebabkan adanya rongga, dimana lalu lintas berat menekan plat dekat sambungan melintang dan retak yg ada, depleksi akan menyebabkan pumping, consolidasi dan hilangnya daya dukung subgrade.</a:t>
            </a:r>
          </a:p>
          <a:p>
            <a:pPr>
              <a:lnSpc>
                <a:spcPct val="90000"/>
              </a:lnSpc>
            </a:pPr>
            <a:r>
              <a:rPr lang="en-US" sz="2000" b="1">
                <a:latin typeface="Tahoma" pitchFamily="34" charset="0"/>
              </a:rPr>
              <a:t>Tanpa menyokong plat dibawahnya tekanan beban pada beton meningkat yg bisa menyebabkan faulting, retak pojok dan craking.</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2739C4C-1746-4E62-99F0-83D0C38E45C2}" type="slidenum">
              <a:rPr lang="en-US"/>
              <a:pPr/>
              <a:t>56</a:t>
            </a:fld>
            <a:endParaRPr lang="en-US"/>
          </a:p>
        </p:txBody>
      </p:sp>
      <p:sp>
        <p:nvSpPr>
          <p:cNvPr id="56322" name="Rectangle 2"/>
          <p:cNvSpPr>
            <a:spLocks noGrp="1" noChangeArrowheads="1"/>
          </p:cNvSpPr>
          <p:nvPr>
            <p:ph type="title"/>
          </p:nvPr>
        </p:nvSpPr>
        <p:spPr/>
        <p:txBody>
          <a:bodyPr/>
          <a:lstStyle/>
          <a:p>
            <a:r>
              <a:rPr lang="en-US" sz="3200" b="1">
                <a:latin typeface="Comic Sans MS" pitchFamily="66" charset="0"/>
              </a:rPr>
              <a:t>PERBAIKAN FULL-DEPTH</a:t>
            </a:r>
          </a:p>
        </p:txBody>
      </p:sp>
      <p:sp>
        <p:nvSpPr>
          <p:cNvPr id="56323" name="Rectangle 3"/>
          <p:cNvSpPr>
            <a:spLocks noGrp="1" noChangeArrowheads="1"/>
          </p:cNvSpPr>
          <p:nvPr>
            <p:ph type="body" idx="1"/>
          </p:nvPr>
        </p:nvSpPr>
        <p:spPr/>
        <p:txBody>
          <a:bodyPr/>
          <a:lstStyle/>
          <a:p>
            <a:pPr>
              <a:lnSpc>
                <a:spcPct val="90000"/>
              </a:lnSpc>
            </a:pPr>
            <a:r>
              <a:rPr lang="en-US" sz="2000" b="1">
                <a:latin typeface="Tahoma" pitchFamily="34" charset="0"/>
              </a:rPr>
              <a:t>Penambalan full –depth terdiri dari membuang dan mengganti bagian beton yg rusak untuk memperbaiki daerah yg rusak tersebut, dgn cara ini akan memperbaiki rideability dan intregritas struktur dan menambah umur perkerasan.</a:t>
            </a:r>
          </a:p>
          <a:p>
            <a:pPr>
              <a:lnSpc>
                <a:spcPct val="90000"/>
              </a:lnSpc>
            </a:pPr>
            <a:r>
              <a:rPr lang="en-US" sz="2000" b="1">
                <a:latin typeface="Tahoma" pitchFamily="34" charset="0"/>
              </a:rPr>
              <a:t>Yang sering menjadi masalah adalah full depth patching ini pada kerusakan joint.</a:t>
            </a:r>
          </a:p>
          <a:p>
            <a:pPr>
              <a:lnSpc>
                <a:spcPct val="90000"/>
              </a:lnSpc>
            </a:pPr>
            <a:r>
              <a:rPr lang="en-US" sz="2000" b="1">
                <a:latin typeface="Tahoma" pitchFamily="34" charset="0"/>
              </a:rPr>
              <a:t>Kerusakan setiap retak, pecah, atau gompal pada plat baik disisi atau melintang atau memanjang plat, sering kerusakan tidak telihat dari permukaan.</a:t>
            </a:r>
          </a:p>
          <a:p>
            <a:pPr>
              <a:lnSpc>
                <a:spcPct val="90000"/>
              </a:lnSpc>
            </a:pPr>
            <a:r>
              <a:rPr lang="en-US" sz="2000" b="1">
                <a:latin typeface="Tahoma" pitchFamily="34" charset="0"/>
              </a:rPr>
              <a:t>Gompal yg lebih dari 3-6 inci dari joint biasanya bila berlanjut kebawah perlu diperbaiki full depth.</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37916A39-7121-4A00-99D8-66A7A2BA30A2}" type="slidenum">
              <a:rPr lang="en-US"/>
              <a:pPr/>
              <a:t>57</a:t>
            </a:fld>
            <a:endParaRPr lang="en-US"/>
          </a:p>
        </p:txBody>
      </p:sp>
      <p:sp>
        <p:nvSpPr>
          <p:cNvPr id="57346" name="Rectangle 2"/>
          <p:cNvSpPr>
            <a:spLocks noGrp="1" noChangeArrowheads="1"/>
          </p:cNvSpPr>
          <p:nvPr>
            <p:ph type="title"/>
          </p:nvPr>
        </p:nvSpPr>
        <p:spPr/>
        <p:txBody>
          <a:bodyPr/>
          <a:lstStyle/>
          <a:p>
            <a:r>
              <a:rPr lang="en-US" sz="3200" b="1">
                <a:latin typeface="Comic Sans MS" pitchFamily="66" charset="0"/>
              </a:rPr>
              <a:t>FULL-DEPTH REPAIR</a:t>
            </a:r>
          </a:p>
        </p:txBody>
      </p:sp>
      <p:sp>
        <p:nvSpPr>
          <p:cNvPr id="57347" name="Rectangle 3"/>
          <p:cNvSpPr>
            <a:spLocks noGrp="1" noChangeArrowheads="1"/>
          </p:cNvSpPr>
          <p:nvPr>
            <p:ph type="body" idx="1"/>
          </p:nvPr>
        </p:nvSpPr>
        <p:spPr/>
        <p:txBody>
          <a:bodyPr/>
          <a:lstStyle/>
          <a:p>
            <a:endParaRPr lang="id-ID"/>
          </a:p>
        </p:txBody>
      </p:sp>
      <p:pic>
        <p:nvPicPr>
          <p:cNvPr id="57348" name="Picture 4" descr="full-depth%20repair"/>
          <p:cNvPicPr>
            <a:picLocks noChangeAspect="1" noChangeArrowheads="1"/>
          </p:cNvPicPr>
          <p:nvPr/>
        </p:nvPicPr>
        <p:blipFill>
          <a:blip r:embed="rId2"/>
          <a:srcRect/>
          <a:stretch>
            <a:fillRect/>
          </a:stretch>
        </p:blipFill>
        <p:spPr bwMode="auto">
          <a:xfrm>
            <a:off x="1524000" y="2209800"/>
            <a:ext cx="6629400" cy="3886200"/>
          </a:xfrm>
          <a:prstGeom prst="rect">
            <a:avLst/>
          </a:prstGeom>
          <a:noFill/>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BFE46551-08C5-41B8-968D-F9034A04BCA3}" type="slidenum">
              <a:rPr lang="en-US"/>
              <a:pPr/>
              <a:t>58</a:t>
            </a:fld>
            <a:endParaRPr lang="en-US"/>
          </a:p>
        </p:txBody>
      </p:sp>
      <p:sp>
        <p:nvSpPr>
          <p:cNvPr id="58370" name="Rectangle 2"/>
          <p:cNvSpPr>
            <a:spLocks noGrp="1" noChangeArrowheads="1"/>
          </p:cNvSpPr>
          <p:nvPr>
            <p:ph type="title"/>
          </p:nvPr>
        </p:nvSpPr>
        <p:spPr/>
        <p:txBody>
          <a:bodyPr/>
          <a:lstStyle/>
          <a:p>
            <a:r>
              <a:rPr lang="en-US" sz="3200" b="1">
                <a:latin typeface="Comic Sans MS" pitchFamily="66" charset="0"/>
              </a:rPr>
              <a:t>SURFACE SPALLING</a:t>
            </a:r>
          </a:p>
        </p:txBody>
      </p:sp>
      <p:sp>
        <p:nvSpPr>
          <p:cNvPr id="58371" name="Rectangle 3"/>
          <p:cNvSpPr>
            <a:spLocks noGrp="1" noChangeArrowheads="1"/>
          </p:cNvSpPr>
          <p:nvPr>
            <p:ph type="body" idx="1"/>
          </p:nvPr>
        </p:nvSpPr>
        <p:spPr/>
        <p:txBody>
          <a:bodyPr/>
          <a:lstStyle/>
          <a:p>
            <a:endParaRPr lang="id-ID"/>
          </a:p>
        </p:txBody>
      </p:sp>
      <p:pic>
        <p:nvPicPr>
          <p:cNvPr id="58372" name="Picture 4" descr="FDR-spalling"/>
          <p:cNvPicPr>
            <a:picLocks noChangeAspect="1" noChangeArrowheads="1"/>
          </p:cNvPicPr>
          <p:nvPr/>
        </p:nvPicPr>
        <p:blipFill>
          <a:blip r:embed="rId2"/>
          <a:srcRect/>
          <a:stretch>
            <a:fillRect/>
          </a:stretch>
        </p:blipFill>
        <p:spPr bwMode="auto">
          <a:xfrm>
            <a:off x="990600" y="2209800"/>
            <a:ext cx="7620000" cy="3886200"/>
          </a:xfrm>
          <a:prstGeom prst="rect">
            <a:avLst/>
          </a:prstGeom>
          <a:noFill/>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RACHMAT AGUS</a:t>
            </a:r>
          </a:p>
        </p:txBody>
      </p:sp>
      <p:sp>
        <p:nvSpPr>
          <p:cNvPr id="7" name="Slide Number Placeholder 5"/>
          <p:cNvSpPr>
            <a:spLocks noGrp="1"/>
          </p:cNvSpPr>
          <p:nvPr>
            <p:ph type="sldNum" sz="quarter" idx="12"/>
          </p:nvPr>
        </p:nvSpPr>
        <p:spPr/>
        <p:txBody>
          <a:bodyPr/>
          <a:lstStyle/>
          <a:p>
            <a:fld id="{6FCDEF79-1A5F-41E0-B38A-FDB44AEF4B5C}" type="slidenum">
              <a:rPr lang="en-US"/>
              <a:pPr/>
              <a:t>59</a:t>
            </a:fld>
            <a:endParaRPr lang="en-US"/>
          </a:p>
        </p:txBody>
      </p:sp>
      <p:sp>
        <p:nvSpPr>
          <p:cNvPr id="59394" name="Rectangle 2"/>
          <p:cNvSpPr>
            <a:spLocks noGrp="1" noChangeArrowheads="1"/>
          </p:cNvSpPr>
          <p:nvPr>
            <p:ph type="title"/>
          </p:nvPr>
        </p:nvSpPr>
        <p:spPr/>
        <p:txBody>
          <a:bodyPr/>
          <a:lstStyle/>
          <a:p>
            <a:r>
              <a:rPr lang="en-US" sz="3200" b="1">
                <a:latin typeface="Comic Sans MS" pitchFamily="66" charset="0"/>
              </a:rPr>
              <a:t>RETAK POJOK DAN RETAK RANDOM</a:t>
            </a:r>
          </a:p>
        </p:txBody>
      </p:sp>
      <p:sp>
        <p:nvSpPr>
          <p:cNvPr id="59395" name="Rectangle 3"/>
          <p:cNvSpPr>
            <a:spLocks noGrp="1" noChangeArrowheads="1"/>
          </p:cNvSpPr>
          <p:nvPr>
            <p:ph type="body" idx="1"/>
          </p:nvPr>
        </p:nvSpPr>
        <p:spPr/>
        <p:txBody>
          <a:bodyPr/>
          <a:lstStyle/>
          <a:p>
            <a:endParaRPr lang="id-ID"/>
          </a:p>
        </p:txBody>
      </p:sp>
      <p:pic>
        <p:nvPicPr>
          <p:cNvPr id="59396" name="Picture 4" descr="FDR-crnbreak"/>
          <p:cNvPicPr>
            <a:picLocks noChangeAspect="1" noChangeArrowheads="1"/>
          </p:cNvPicPr>
          <p:nvPr/>
        </p:nvPicPr>
        <p:blipFill>
          <a:blip r:embed="rId2"/>
          <a:srcRect/>
          <a:stretch>
            <a:fillRect/>
          </a:stretch>
        </p:blipFill>
        <p:spPr bwMode="auto">
          <a:xfrm>
            <a:off x="1371600" y="2286000"/>
            <a:ext cx="7010400" cy="3810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B70A4096-8E50-4D3F-85C9-8C9C3D3FEC7A}" type="slidenum">
              <a:rPr lang="en-US"/>
              <a:pPr/>
              <a:t>6</a:t>
            </a:fld>
            <a:endParaRPr lang="en-US"/>
          </a:p>
        </p:txBody>
      </p:sp>
      <p:sp>
        <p:nvSpPr>
          <p:cNvPr id="9218" name="Rectangle 1026"/>
          <p:cNvSpPr>
            <a:spLocks noGrp="1" noChangeArrowheads="1"/>
          </p:cNvSpPr>
          <p:nvPr>
            <p:ph type="title"/>
          </p:nvPr>
        </p:nvSpPr>
        <p:spPr/>
        <p:txBody>
          <a:bodyPr/>
          <a:lstStyle/>
          <a:p>
            <a:endParaRPr lang="id-ID"/>
          </a:p>
        </p:txBody>
      </p:sp>
      <p:pic>
        <p:nvPicPr>
          <p:cNvPr id="9220" name="Picture 1028" descr="50belfn4"/>
          <p:cNvPicPr>
            <a:picLocks noChangeAspect="1" noChangeArrowheads="1"/>
          </p:cNvPicPr>
          <p:nvPr/>
        </p:nvPicPr>
        <p:blipFill>
          <a:blip r:embed="rId2"/>
          <a:srcRect/>
          <a:stretch>
            <a:fillRect/>
          </a:stretch>
        </p:blipFill>
        <p:spPr bwMode="auto">
          <a:xfrm>
            <a:off x="1752600" y="685800"/>
            <a:ext cx="5410200" cy="5867400"/>
          </a:xfrm>
          <a:prstGeom prst="rect">
            <a:avLst/>
          </a:prstGeom>
          <a:noFill/>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419091D-9B83-45B1-BA3E-69DCE2899142}" type="slidenum">
              <a:rPr lang="en-US"/>
              <a:pPr/>
              <a:t>60</a:t>
            </a:fld>
            <a:endParaRPr lang="en-US"/>
          </a:p>
        </p:txBody>
      </p:sp>
      <p:sp>
        <p:nvSpPr>
          <p:cNvPr id="60418" name="Rectangle 2"/>
          <p:cNvSpPr>
            <a:spLocks noGrp="1" noChangeArrowheads="1"/>
          </p:cNvSpPr>
          <p:nvPr>
            <p:ph type="title"/>
          </p:nvPr>
        </p:nvSpPr>
        <p:spPr/>
        <p:txBody>
          <a:bodyPr/>
          <a:lstStyle/>
          <a:p>
            <a:r>
              <a:rPr lang="en-US" sz="3200" b="1">
                <a:latin typeface="Comic Sans MS" pitchFamily="66" charset="0"/>
              </a:rPr>
              <a:t>PERBAIKAN PARTIAL –DEPTH </a:t>
            </a:r>
          </a:p>
        </p:txBody>
      </p:sp>
      <p:sp>
        <p:nvSpPr>
          <p:cNvPr id="60419" name="Rectangle 3"/>
          <p:cNvSpPr>
            <a:spLocks noGrp="1" noChangeArrowheads="1"/>
          </p:cNvSpPr>
          <p:nvPr>
            <p:ph type="body" idx="1"/>
          </p:nvPr>
        </p:nvSpPr>
        <p:spPr/>
        <p:txBody>
          <a:bodyPr/>
          <a:lstStyle/>
          <a:p>
            <a:r>
              <a:rPr lang="en-US" sz="2000" b="1">
                <a:latin typeface="Tahoma" pitchFamily="34" charset="0"/>
              </a:rPr>
              <a:t>Kegunaan perbaikan partial adalah memperbaiki daerah terbatas yg rusak yg tidak berlanjut seluruh plat.</a:t>
            </a:r>
          </a:p>
          <a:p>
            <a:r>
              <a:rPr lang="en-US" sz="2000" b="1">
                <a:latin typeface="Tahoma" pitchFamily="34" charset="0"/>
              </a:rPr>
              <a:t>Masalah yang sering adalah splalling, atau daerah kecil yg mengalami scaling.</a:t>
            </a:r>
          </a:p>
          <a:p>
            <a:r>
              <a:rPr lang="en-US" sz="2000" b="1">
                <a:latin typeface="Tahoma" pitchFamily="34" charset="0"/>
              </a:rPr>
              <a:t>Perbaikan parsial biasanya mengatasi masalah permukaan pada joint,  retak yg tidak melebihi sepertiga tebal plat.</a:t>
            </a:r>
          </a:p>
          <a:p>
            <a:r>
              <a:rPr lang="en-US" sz="2000" b="1">
                <a:latin typeface="Tahoma" pitchFamily="34" charset="0"/>
              </a:rPr>
              <a:t>Perbaikan biasanya tidak melebihi 10 feet persegi dengan kedalaman 2-3 inci saja.</a:t>
            </a:r>
          </a:p>
          <a:p>
            <a:r>
              <a:rPr lang="en-US" sz="2000" b="1">
                <a:latin typeface="Tahoma" pitchFamily="34" charset="0"/>
              </a:rPr>
              <a:t>Permukaan yg gompal sehingga menjadi kasar dapat memacu kerusakan selanjutnya.</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DFE8BCF-2025-4587-8EDC-81D78E95C1FD}" type="slidenum">
              <a:rPr lang="en-US"/>
              <a:pPr/>
              <a:t>61</a:t>
            </a:fld>
            <a:endParaRPr lang="en-US"/>
          </a:p>
        </p:txBody>
      </p:sp>
      <p:sp>
        <p:nvSpPr>
          <p:cNvPr id="61442" name="Rectangle 2"/>
          <p:cNvSpPr>
            <a:spLocks noGrp="1" noChangeArrowheads="1"/>
          </p:cNvSpPr>
          <p:nvPr>
            <p:ph type="title"/>
          </p:nvPr>
        </p:nvSpPr>
        <p:spPr/>
        <p:txBody>
          <a:bodyPr/>
          <a:lstStyle/>
          <a:p>
            <a:r>
              <a:rPr lang="en-US" sz="3200" b="1">
                <a:latin typeface="Comic Sans MS" pitchFamily="66" charset="0"/>
              </a:rPr>
              <a:t>PERBAIKAN PARSIAL</a:t>
            </a:r>
          </a:p>
        </p:txBody>
      </p:sp>
      <p:sp>
        <p:nvSpPr>
          <p:cNvPr id="61443" name="Rectangle 3"/>
          <p:cNvSpPr>
            <a:spLocks noGrp="1" noChangeArrowheads="1"/>
          </p:cNvSpPr>
          <p:nvPr>
            <p:ph type="body" idx="1"/>
          </p:nvPr>
        </p:nvSpPr>
        <p:spPr/>
        <p:txBody>
          <a:bodyPr/>
          <a:lstStyle/>
          <a:p>
            <a:endParaRPr lang="id-ID"/>
          </a:p>
        </p:txBody>
      </p:sp>
      <p:pic>
        <p:nvPicPr>
          <p:cNvPr id="61444" name="Picture 4" descr="Partial-depth%20repair"/>
          <p:cNvPicPr>
            <a:picLocks noChangeAspect="1" noChangeArrowheads="1"/>
          </p:cNvPicPr>
          <p:nvPr/>
        </p:nvPicPr>
        <p:blipFill>
          <a:blip r:embed="rId2"/>
          <a:srcRect/>
          <a:stretch>
            <a:fillRect/>
          </a:stretch>
        </p:blipFill>
        <p:spPr bwMode="auto">
          <a:xfrm>
            <a:off x="1066800" y="2286000"/>
            <a:ext cx="7162800" cy="3733800"/>
          </a:xfrm>
          <a:prstGeom prst="rect">
            <a:avLst/>
          </a:prstGeom>
          <a:noFill/>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90B3249-8E29-4F11-A0FB-67212DF66CCA}" type="slidenum">
              <a:rPr lang="en-US"/>
              <a:pPr/>
              <a:t>62</a:t>
            </a:fld>
            <a:endParaRPr lang="en-US"/>
          </a:p>
        </p:txBody>
      </p:sp>
      <p:sp>
        <p:nvSpPr>
          <p:cNvPr id="62466" name="Rectangle 2"/>
          <p:cNvSpPr>
            <a:spLocks noGrp="1" noChangeArrowheads="1"/>
          </p:cNvSpPr>
          <p:nvPr>
            <p:ph type="title"/>
          </p:nvPr>
        </p:nvSpPr>
        <p:spPr/>
        <p:txBody>
          <a:bodyPr/>
          <a:lstStyle/>
          <a:p>
            <a:r>
              <a:rPr lang="en-US" sz="3200" b="1">
                <a:latin typeface="Comic Sans MS" pitchFamily="66" charset="0"/>
              </a:rPr>
              <a:t>ROTROFITTING DOWEL BAR</a:t>
            </a:r>
          </a:p>
        </p:txBody>
      </p:sp>
      <p:sp>
        <p:nvSpPr>
          <p:cNvPr id="62467" name="Rectangle 3"/>
          <p:cNvSpPr>
            <a:spLocks noGrp="1" noChangeArrowheads="1"/>
          </p:cNvSpPr>
          <p:nvPr>
            <p:ph type="body" idx="1"/>
          </p:nvPr>
        </p:nvSpPr>
        <p:spPr/>
        <p:txBody>
          <a:bodyPr/>
          <a:lstStyle/>
          <a:p>
            <a:pPr>
              <a:lnSpc>
                <a:spcPct val="90000"/>
              </a:lnSpc>
            </a:pPr>
            <a:r>
              <a:rPr lang="en-US" sz="2000" b="1">
                <a:latin typeface="Tahoma" pitchFamily="34" charset="0"/>
              </a:rPr>
              <a:t>Retrofitting dowel bar adalah memfungsikan ulang load transfer pada retak dijoint, yg memerlukan pemotongan setiap joint untuk menempatkan dower bar yg baru.</a:t>
            </a:r>
          </a:p>
          <a:p>
            <a:pPr>
              <a:lnSpc>
                <a:spcPct val="90000"/>
              </a:lnSpc>
            </a:pPr>
            <a:r>
              <a:rPr lang="en-US" sz="2000" b="1">
                <a:latin typeface="Tahoma" pitchFamily="34" charset="0"/>
              </a:rPr>
              <a:t>Kegunaan retrofitting adalah untuk memperbaiki faulted retak joint dan mencegah faulting berlanjut, tetapi bila rusaknya parah maka disarankan dilakukan perbaikan full depth atau parsial .</a:t>
            </a:r>
          </a:p>
          <a:p>
            <a:pPr>
              <a:lnSpc>
                <a:spcPct val="90000"/>
              </a:lnSpc>
            </a:pPr>
            <a:r>
              <a:rPr lang="en-US" sz="2000" b="1">
                <a:latin typeface="Tahoma" pitchFamily="34" charset="0"/>
              </a:rPr>
              <a:t>Load transfer adalah kemampuan sambungan untuk mentransfer sebagian beban pada satu plat yang berbatasan.</a:t>
            </a:r>
          </a:p>
          <a:p>
            <a:pPr>
              <a:lnSpc>
                <a:spcPct val="90000"/>
              </a:lnSpc>
            </a:pPr>
            <a:r>
              <a:rPr lang="en-US" sz="2000" b="1">
                <a:latin typeface="Tahoma" pitchFamily="34" charset="0"/>
              </a:rPr>
              <a:t>Bila kemampuan load transfer ini rendah maka bisa menyebabkan faulting, pumping, retak pojok atau gompal.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791DCA3-A5DE-4DF7-AD1D-DAE993BAE807}" type="slidenum">
              <a:rPr lang="en-US"/>
              <a:pPr/>
              <a:t>63</a:t>
            </a:fld>
            <a:endParaRPr lang="en-US"/>
          </a:p>
        </p:txBody>
      </p:sp>
      <p:sp>
        <p:nvSpPr>
          <p:cNvPr id="63490" name="Rectangle 2"/>
          <p:cNvSpPr>
            <a:spLocks noGrp="1" noChangeArrowheads="1"/>
          </p:cNvSpPr>
          <p:nvPr>
            <p:ph type="title"/>
          </p:nvPr>
        </p:nvSpPr>
        <p:spPr/>
        <p:txBody>
          <a:bodyPr/>
          <a:lstStyle/>
          <a:p>
            <a:r>
              <a:rPr lang="en-US" sz="3200" b="1">
                <a:latin typeface="Comic Sans MS" pitchFamily="66" charset="0"/>
              </a:rPr>
              <a:t>CROSS-STITCHING CRACKS</a:t>
            </a:r>
            <a:br>
              <a:rPr lang="en-US" sz="3200" b="1">
                <a:latin typeface="Comic Sans MS" pitchFamily="66" charset="0"/>
              </a:rPr>
            </a:br>
            <a:r>
              <a:rPr lang="en-US" sz="3200" b="1">
                <a:latin typeface="Comic Sans MS" pitchFamily="66" charset="0"/>
              </a:rPr>
              <a:t>(MEREKATKAN RETAK)</a:t>
            </a:r>
          </a:p>
        </p:txBody>
      </p:sp>
      <p:sp>
        <p:nvSpPr>
          <p:cNvPr id="63491" name="Rectangle 3"/>
          <p:cNvSpPr>
            <a:spLocks noGrp="1" noChangeArrowheads="1"/>
          </p:cNvSpPr>
          <p:nvPr>
            <p:ph type="body" idx="1"/>
          </p:nvPr>
        </p:nvSpPr>
        <p:spPr/>
        <p:txBody>
          <a:bodyPr/>
          <a:lstStyle/>
          <a:p>
            <a:pPr>
              <a:lnSpc>
                <a:spcPct val="90000"/>
              </a:lnSpc>
            </a:pPr>
            <a:r>
              <a:rPr lang="en-US" sz="2000" b="1">
                <a:latin typeface="Tahoma" pitchFamily="34" charset="0"/>
              </a:rPr>
              <a:t>Cross-stitching adalah teknik perbaikan untuk retak memanjang yg masih cukup baik, yg berguna untuk menjaga interlok agregat dan memberikan penguatan tambahan, hal ini untuk mencegah retak dari vertikal dan horizontal yg lebih melebar.</a:t>
            </a:r>
          </a:p>
          <a:p>
            <a:pPr>
              <a:lnSpc>
                <a:spcPct val="90000"/>
              </a:lnSpc>
            </a:pPr>
            <a:r>
              <a:rPr lang="en-US" sz="2000" b="1">
                <a:latin typeface="Tahoma" pitchFamily="34" charset="0"/>
              </a:rPr>
              <a:t>Cross-stitching mengunakan baja berulir yg dibor melintang retak dgn sudut tertentu, biasanya 6 batang cukup untuk memegang retakan .</a:t>
            </a:r>
          </a:p>
          <a:p>
            <a:pPr>
              <a:lnSpc>
                <a:spcPct val="90000"/>
              </a:lnSpc>
            </a:pPr>
            <a:r>
              <a:rPr lang="en-US" sz="2000" b="1">
                <a:latin typeface="Tahoma" pitchFamily="34" charset="0"/>
              </a:rPr>
              <a:t>Jarak tulangan 20-30 inci sepanjang retakan, jangan merekatkan retak melintang yg diasumsikan berfungsi sebagai joint, karena akan mengurangi gerakan joint, sehingga bisa terjadi retak dan gompal diatas baja tulangan.</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21C0DDD-ED9F-44CF-BA05-610C1C4DF9AA}" type="slidenum">
              <a:rPr lang="en-US"/>
              <a:pPr/>
              <a:t>64</a:t>
            </a:fld>
            <a:endParaRPr lang="en-US"/>
          </a:p>
        </p:txBody>
      </p:sp>
      <p:sp>
        <p:nvSpPr>
          <p:cNvPr id="64514" name="Rectangle 2"/>
          <p:cNvSpPr>
            <a:spLocks noGrp="1" noChangeArrowheads="1"/>
          </p:cNvSpPr>
          <p:nvPr>
            <p:ph type="title"/>
          </p:nvPr>
        </p:nvSpPr>
        <p:spPr/>
        <p:txBody>
          <a:bodyPr/>
          <a:lstStyle/>
          <a:p>
            <a:r>
              <a:rPr lang="en-US" sz="3200" b="1">
                <a:latin typeface="Comic Sans MS" pitchFamily="66" charset="0"/>
              </a:rPr>
              <a:t>DIAMOND GRINDING</a:t>
            </a:r>
            <a:br>
              <a:rPr lang="en-US" sz="3200" b="1">
                <a:latin typeface="Comic Sans MS" pitchFamily="66" charset="0"/>
              </a:rPr>
            </a:br>
            <a:r>
              <a:rPr lang="en-US" sz="3200" b="1">
                <a:latin typeface="Comic Sans MS" pitchFamily="66" charset="0"/>
              </a:rPr>
              <a:t>(PENGERINDAAN)</a:t>
            </a:r>
          </a:p>
        </p:txBody>
      </p:sp>
      <p:sp>
        <p:nvSpPr>
          <p:cNvPr id="64515" name="Rectangle 3"/>
          <p:cNvSpPr>
            <a:spLocks noGrp="1" noChangeArrowheads="1"/>
          </p:cNvSpPr>
          <p:nvPr>
            <p:ph type="body" idx="1"/>
          </p:nvPr>
        </p:nvSpPr>
        <p:spPr/>
        <p:txBody>
          <a:bodyPr/>
          <a:lstStyle/>
          <a:p>
            <a:r>
              <a:rPr lang="en-US" sz="2000" b="1">
                <a:latin typeface="Tahoma" pitchFamily="34" charset="0"/>
              </a:rPr>
              <a:t>Kegunaan diamond grinding adalah membuang bagian yg jembul dan meratakan perkerasan beton, sehingga nyaman dan mengurangi gerakan dinamis dan beban kejut dari kendaraan berat, kendaraan yg melambung akan meingkatkan regangan tarik pada plat yg dapat mengurang umur perkerasan.</a:t>
            </a:r>
          </a:p>
          <a:p>
            <a:r>
              <a:rPr lang="en-US" sz="2000" b="1">
                <a:latin typeface="Tahoma" pitchFamily="34" charset="0"/>
              </a:rPr>
              <a:t>Penggerindaan dilakukan dgn alat khusus yg mengunakan pisau pemotong intan untuk memotong ketidak rataan, yg berfungsi seperti alat serutan pada kayu.</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RACHMAT AGUS</a:t>
            </a:r>
          </a:p>
        </p:txBody>
      </p:sp>
      <p:sp>
        <p:nvSpPr>
          <p:cNvPr id="6" name="Slide Number Placeholder 5"/>
          <p:cNvSpPr>
            <a:spLocks noGrp="1"/>
          </p:cNvSpPr>
          <p:nvPr>
            <p:ph type="sldNum" sz="quarter" idx="12"/>
          </p:nvPr>
        </p:nvSpPr>
        <p:spPr/>
        <p:txBody>
          <a:bodyPr/>
          <a:lstStyle/>
          <a:p>
            <a:fld id="{C3E02799-68AD-415B-9B73-84CD57A2C2BA}" type="slidenum">
              <a:rPr lang="en-US"/>
              <a:pPr/>
              <a:t>65</a:t>
            </a:fld>
            <a:endParaRPr lang="en-US"/>
          </a:p>
        </p:txBody>
      </p:sp>
      <p:sp>
        <p:nvSpPr>
          <p:cNvPr id="65538" name="Rectangle 2"/>
          <p:cNvSpPr>
            <a:spLocks noGrp="1" noChangeArrowheads="1"/>
          </p:cNvSpPr>
          <p:nvPr>
            <p:ph type="title"/>
          </p:nvPr>
        </p:nvSpPr>
        <p:spPr/>
        <p:txBody>
          <a:bodyPr/>
          <a:lstStyle/>
          <a:p>
            <a:r>
              <a:rPr lang="en-US" sz="3200" b="1">
                <a:latin typeface="Comic Sans MS" pitchFamily="66" charset="0"/>
              </a:rPr>
              <a:t>JOINT DAN CRACK RESEALING</a:t>
            </a:r>
            <a:br>
              <a:rPr lang="en-US" sz="3200" b="1">
                <a:latin typeface="Comic Sans MS" pitchFamily="66" charset="0"/>
              </a:rPr>
            </a:br>
            <a:endParaRPr lang="en-US" sz="3200" b="1">
              <a:latin typeface="Comic Sans MS" pitchFamily="66" charset="0"/>
            </a:endParaRPr>
          </a:p>
        </p:txBody>
      </p:sp>
      <p:sp>
        <p:nvSpPr>
          <p:cNvPr id="65539" name="Rectangle 3"/>
          <p:cNvSpPr>
            <a:spLocks noGrp="1" noChangeArrowheads="1"/>
          </p:cNvSpPr>
          <p:nvPr>
            <p:ph type="body" idx="1"/>
          </p:nvPr>
        </p:nvSpPr>
        <p:spPr/>
        <p:txBody>
          <a:bodyPr/>
          <a:lstStyle/>
          <a:p>
            <a:r>
              <a:rPr lang="en-US" sz="2000" b="1">
                <a:latin typeface="Tahoma" pitchFamily="34" charset="0"/>
              </a:rPr>
              <a:t>Pekerjaan joint resealing adalah aktifitas pemeliharaan,namun teknik ini seperti patching, grinding adalah merupakan kegiatan akhir untuk mencegah masuknya air.</a:t>
            </a:r>
          </a:p>
          <a:p>
            <a:r>
              <a:rPr lang="en-US" sz="2000" b="1">
                <a:latin typeface="Tahoma" pitchFamily="34" charset="0"/>
              </a:rPr>
              <a:t>Tujuan utama sealing pada joint adalah untuk memperkecil masuknya air melalui joint ke lapisan subbase dan mencegah masuknya material incompressible seperti pasir, batu sepanjang sambungan.</a:t>
            </a:r>
          </a:p>
          <a:p>
            <a:r>
              <a:rPr lang="en-US" sz="2000" b="1">
                <a:latin typeface="Tahoma" pitchFamily="34" charset="0"/>
              </a:rPr>
              <a:t>Material hot-pour sealant bisa tahan 3-5 tahun, low modulus PVC coal tars bisa 8 tahun dan jenis Silicone sealant bisa 8-10 tahun, sedangkan jenis Compression seal biasa 15 –20 tahun. </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46FF61E2-4090-4339-A62A-74B67AA2F7DA}" type="slidenum">
              <a:rPr lang="en-US"/>
              <a:pPr/>
              <a:t>66</a:t>
            </a:fld>
            <a:endParaRPr lang="en-US"/>
          </a:p>
        </p:txBody>
      </p:sp>
      <p:sp>
        <p:nvSpPr>
          <p:cNvPr id="66562" name="Rectangle 2"/>
          <p:cNvSpPr>
            <a:spLocks noGrp="1" noChangeArrowheads="1"/>
          </p:cNvSpPr>
          <p:nvPr>
            <p:ph type="title"/>
          </p:nvPr>
        </p:nvSpPr>
        <p:spPr/>
        <p:txBody>
          <a:bodyPr/>
          <a:lstStyle/>
          <a:p>
            <a:r>
              <a:rPr lang="en-US" sz="3200" b="1">
                <a:latin typeface="Comic Sans MS" pitchFamily="66" charset="0"/>
              </a:rPr>
              <a:t>RESERVOIR JOINT SEALANT</a:t>
            </a:r>
          </a:p>
        </p:txBody>
      </p:sp>
      <p:sp>
        <p:nvSpPr>
          <p:cNvPr id="66563" name="Rectangle 3"/>
          <p:cNvSpPr>
            <a:spLocks noGrp="1" noChangeArrowheads="1"/>
          </p:cNvSpPr>
          <p:nvPr>
            <p:ph type="body" idx="1"/>
          </p:nvPr>
        </p:nvSpPr>
        <p:spPr/>
        <p:txBody>
          <a:bodyPr/>
          <a:lstStyle/>
          <a:p>
            <a:endParaRPr lang="id-ID"/>
          </a:p>
        </p:txBody>
      </p:sp>
      <p:pic>
        <p:nvPicPr>
          <p:cNvPr id="66564" name="Picture 4" descr="sealdesigns"/>
          <p:cNvPicPr>
            <a:picLocks noChangeAspect="1" noChangeArrowheads="1"/>
          </p:cNvPicPr>
          <p:nvPr/>
        </p:nvPicPr>
        <p:blipFill>
          <a:blip r:embed="rId2"/>
          <a:srcRect/>
          <a:stretch>
            <a:fillRect/>
          </a:stretch>
        </p:blipFill>
        <p:spPr bwMode="auto">
          <a:xfrm>
            <a:off x="838200" y="2286000"/>
            <a:ext cx="7772400" cy="3048000"/>
          </a:xfrm>
          <a:prstGeom prst="rect">
            <a:avLst/>
          </a:prstGeom>
          <a:noFill/>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A1166230-C6B2-4EB3-9852-DFFB4E77835D}" type="slidenum">
              <a:rPr lang="en-US"/>
              <a:pPr/>
              <a:t>67</a:t>
            </a:fld>
            <a:endParaRPr lang="en-US"/>
          </a:p>
        </p:txBody>
      </p:sp>
      <p:sp>
        <p:nvSpPr>
          <p:cNvPr id="67586" name="Rectangle 2"/>
          <p:cNvSpPr>
            <a:spLocks noGrp="1" noChangeArrowheads="1"/>
          </p:cNvSpPr>
          <p:nvPr>
            <p:ph type="title"/>
          </p:nvPr>
        </p:nvSpPr>
        <p:spPr/>
        <p:txBody>
          <a:bodyPr/>
          <a:lstStyle/>
          <a:p>
            <a:r>
              <a:rPr lang="en-US" sz="2800" b="1">
                <a:latin typeface="Comic Sans MS" pitchFamily="66" charset="0"/>
              </a:rPr>
              <a:t>Shape factor yg tergantung cuaca, temperatur pemasangan, sifat beton dan joint spacing</a:t>
            </a:r>
          </a:p>
        </p:txBody>
      </p:sp>
      <p:sp>
        <p:nvSpPr>
          <p:cNvPr id="67587" name="Rectangle 3"/>
          <p:cNvSpPr>
            <a:spLocks noGrp="1" noChangeArrowheads="1"/>
          </p:cNvSpPr>
          <p:nvPr>
            <p:ph type="body" idx="1"/>
          </p:nvPr>
        </p:nvSpPr>
        <p:spPr/>
        <p:txBody>
          <a:bodyPr/>
          <a:lstStyle/>
          <a:p>
            <a:endParaRPr lang="id-ID"/>
          </a:p>
        </p:txBody>
      </p:sp>
      <p:pic>
        <p:nvPicPr>
          <p:cNvPr id="67588" name="Picture 4" descr="shapefactor"/>
          <p:cNvPicPr>
            <a:picLocks noChangeAspect="1" noChangeArrowheads="1"/>
          </p:cNvPicPr>
          <p:nvPr/>
        </p:nvPicPr>
        <p:blipFill>
          <a:blip r:embed="rId2"/>
          <a:srcRect/>
          <a:stretch>
            <a:fillRect/>
          </a:stretch>
        </p:blipFill>
        <p:spPr bwMode="auto">
          <a:xfrm>
            <a:off x="838200" y="2249488"/>
            <a:ext cx="7162800" cy="4151312"/>
          </a:xfrm>
          <a:prstGeom prst="rect">
            <a:avLst/>
          </a:prstGeom>
          <a:noFill/>
        </p:spPr>
      </p:pic>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5"/>
          <p:cNvSpPr>
            <a:spLocks noGrp="1"/>
          </p:cNvSpPr>
          <p:nvPr>
            <p:ph type="sldNum" sz="quarter" idx="12"/>
          </p:nvPr>
        </p:nvSpPr>
        <p:spPr/>
        <p:txBody>
          <a:bodyPr/>
          <a:lstStyle/>
          <a:p>
            <a:fld id="{4410E9F9-8A0C-4C4D-9F8B-1AC31BBB2833}" type="slidenum">
              <a:rPr lang="en-US"/>
              <a:pPr/>
              <a:t>68</a:t>
            </a:fld>
            <a:endParaRPr lang="en-US"/>
          </a:p>
        </p:txBody>
      </p:sp>
      <p:sp>
        <p:nvSpPr>
          <p:cNvPr id="68610" name="Rectangle 2"/>
          <p:cNvSpPr>
            <a:spLocks noGrp="1" noChangeArrowheads="1"/>
          </p:cNvSpPr>
          <p:nvPr>
            <p:ph type="title"/>
          </p:nvPr>
        </p:nvSpPr>
        <p:spPr/>
        <p:txBody>
          <a:bodyPr/>
          <a:lstStyle/>
          <a:p>
            <a:r>
              <a:rPr lang="en-US" sz="3200" b="1">
                <a:latin typeface="Comic Sans MS" pitchFamily="66" charset="0"/>
              </a:rPr>
              <a:t>WAKTU PEMASANGAN SEALANT</a:t>
            </a:r>
          </a:p>
        </p:txBody>
      </p:sp>
      <p:graphicFrame>
        <p:nvGraphicFramePr>
          <p:cNvPr id="68656" name="Group 48"/>
          <p:cNvGraphicFramePr>
            <a:graphicFrameLocks noGrp="1"/>
          </p:cNvGraphicFramePr>
          <p:nvPr/>
        </p:nvGraphicFramePr>
        <p:xfrm>
          <a:off x="685800" y="2133600"/>
          <a:ext cx="8001000" cy="4053840"/>
        </p:xfrm>
        <a:graphic>
          <a:graphicData uri="http://schemas.openxmlformats.org/drawingml/2006/table">
            <a:tbl>
              <a:tblPr/>
              <a:tblGrid>
                <a:gridCol w="2121477"/>
                <a:gridCol w="1959841"/>
                <a:gridCol w="1959841"/>
                <a:gridCol w="1959841"/>
              </a:tblGrid>
              <a:tr h="498984">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dirty="0" err="1" smtClean="0">
                          <a:ln>
                            <a:noFill/>
                          </a:ln>
                          <a:solidFill>
                            <a:schemeClr val="tx1"/>
                          </a:solidFill>
                          <a:effectLst/>
                          <a:latin typeface="Times New Roman" pitchFamily="18" charset="0"/>
                        </a:rPr>
                        <a:t>Jenis</a:t>
                      </a:r>
                      <a:r>
                        <a:rPr kumimoji="0" lang="en-US" sz="1800" b="1" i="0" u="none" strike="noStrike" cap="none" normalizeH="0" baseline="0" dirty="0" smtClean="0">
                          <a:ln>
                            <a:noFill/>
                          </a:ln>
                          <a:solidFill>
                            <a:schemeClr val="tx1"/>
                          </a:solidFill>
                          <a:effectLst/>
                          <a:latin typeface="Times New Roman" pitchFamily="18" charset="0"/>
                        </a:rPr>
                        <a:t> sealant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dirty="0" smtClean="0">
                          <a:ln>
                            <a:noFill/>
                          </a:ln>
                          <a:solidFill>
                            <a:schemeClr val="tx1"/>
                          </a:solidFill>
                          <a:effectLst/>
                          <a:latin typeface="Times New Roman" pitchFamily="18" charset="0"/>
                        </a:rPr>
                        <a:t>Minimum </a:t>
                      </a:r>
                      <a:r>
                        <a:rPr kumimoji="0" lang="en-US" sz="1800" b="1" i="0" u="none" strike="noStrike" cap="none" normalizeH="0" baseline="0" dirty="0" err="1" smtClean="0">
                          <a:ln>
                            <a:noFill/>
                          </a:ln>
                          <a:solidFill>
                            <a:schemeClr val="tx1"/>
                          </a:solidFill>
                          <a:effectLst/>
                          <a:latin typeface="Times New Roman" pitchFamily="18" charset="0"/>
                        </a:rPr>
                        <a:t>temperatur</a:t>
                      </a:r>
                      <a:r>
                        <a:rPr kumimoji="0" lang="en-US" sz="1800" b="1" i="0" u="none" strike="noStrike" cap="none" normalizeH="0" baseline="0" dirty="0" smtClean="0">
                          <a:ln>
                            <a:noFill/>
                          </a:ln>
                          <a:solidFill>
                            <a:schemeClr val="tx1"/>
                          </a:solidFill>
                          <a:effectLst/>
                          <a:latin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rPr>
                        <a:t>pemasangan</a:t>
                      </a:r>
                      <a:endParaRPr kumimoji="0" lang="en-US" sz="18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smtClean="0">
                          <a:ln>
                            <a:noFill/>
                          </a:ln>
                          <a:solidFill>
                            <a:schemeClr val="tx1"/>
                          </a:solidFill>
                          <a:effectLst/>
                          <a:latin typeface="Times New Roman" pitchFamily="18" charset="0"/>
                        </a:rPr>
                        <a:t>Lamanya mengering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smtClean="0">
                          <a:ln>
                            <a:noFill/>
                          </a:ln>
                          <a:solidFill>
                            <a:schemeClr val="tx1"/>
                          </a:solidFill>
                          <a:effectLst/>
                          <a:latin typeface="Times New Roman" pitchFamily="18" charset="0"/>
                        </a:rPr>
                        <a:t>Waktu tunggu untuk dilalui lalu lintas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554">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400" b="1" i="0" u="none" strike="noStrike" cap="none" normalizeH="0" baseline="0" smtClean="0">
                          <a:ln>
                            <a:noFill/>
                          </a:ln>
                          <a:solidFill>
                            <a:schemeClr val="tx1"/>
                          </a:solidFill>
                          <a:effectLst/>
                          <a:latin typeface="Tahoma" pitchFamily="34" charset="0"/>
                        </a:rPr>
                        <a:t>ASPHALT BASED HOT POUR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50 FARENHEIT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7 HARI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SAMPAI DINGIN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554">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400" b="1" i="0" u="none" strike="noStrike" cap="none" normalizeH="0" baseline="0" smtClean="0">
                          <a:ln>
                            <a:noFill/>
                          </a:ln>
                          <a:solidFill>
                            <a:schemeClr val="tx1"/>
                          </a:solidFill>
                          <a:effectLst/>
                          <a:latin typeface="Tahoma" pitchFamily="34" charset="0"/>
                        </a:rPr>
                        <a:t> PVC COAL TAR BASED HOT POUR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50 FARENHEIT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7 HARI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SAMPAI DINGIN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9187">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400" b="1" i="0" u="none" strike="noStrike" cap="none" normalizeH="0" baseline="0" smtClean="0">
                          <a:ln>
                            <a:noFill/>
                          </a:ln>
                          <a:solidFill>
                            <a:schemeClr val="tx1"/>
                          </a:solidFill>
                          <a:effectLst/>
                          <a:latin typeface="Tahoma" pitchFamily="34" charset="0"/>
                        </a:rPr>
                        <a:t>POLYMERIC LOW MODULUS HOT POUR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40 FARENHEIT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7 HARI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SAMPAI DINGIN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186">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400" b="1" i="0" u="none" strike="noStrike" cap="none" normalizeH="0" baseline="0" smtClean="0">
                          <a:ln>
                            <a:noFill/>
                          </a:ln>
                          <a:solidFill>
                            <a:schemeClr val="tx1"/>
                          </a:solidFill>
                          <a:effectLst/>
                          <a:latin typeface="Tahoma" pitchFamily="34" charset="0"/>
                        </a:rPr>
                        <a:t>COLD-POURED SILICONE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40 FARENHEIT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7 HARI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30 MENIT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757">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400" b="1" i="0" u="none" strike="noStrike" cap="none" normalizeH="0" baseline="0" smtClean="0">
                          <a:ln>
                            <a:noFill/>
                          </a:ln>
                          <a:solidFill>
                            <a:schemeClr val="tx1"/>
                          </a:solidFill>
                          <a:effectLst/>
                          <a:latin typeface="Tahoma" pitchFamily="34" charset="0"/>
                        </a:rPr>
                        <a:t>PREFORMED COMPRESSION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30 FARENHEIT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LANGSUNG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LANGSUNG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23CAE37-3FB1-4905-AA75-0AD539E21CE4}" type="slidenum">
              <a:rPr lang="en-US"/>
              <a:pPr/>
              <a:t>69</a:t>
            </a:fld>
            <a:endParaRPr lang="en-US"/>
          </a:p>
        </p:txBody>
      </p:sp>
      <p:sp>
        <p:nvSpPr>
          <p:cNvPr id="69634" name="Rectangle 2"/>
          <p:cNvSpPr>
            <a:spLocks noGrp="1" noChangeArrowheads="1"/>
          </p:cNvSpPr>
          <p:nvPr>
            <p:ph type="title"/>
          </p:nvPr>
        </p:nvSpPr>
        <p:spPr/>
        <p:txBody>
          <a:bodyPr/>
          <a:lstStyle/>
          <a:p>
            <a:r>
              <a:rPr lang="en-US" sz="3200" b="1">
                <a:latin typeface="Comic Sans MS" pitchFamily="66" charset="0"/>
              </a:rPr>
              <a:t>RESURFACING PERKERASAN BETON</a:t>
            </a:r>
          </a:p>
        </p:txBody>
      </p:sp>
      <p:sp>
        <p:nvSpPr>
          <p:cNvPr id="69635" name="Rectangle 3"/>
          <p:cNvSpPr>
            <a:spLocks noGrp="1" noChangeArrowheads="1"/>
          </p:cNvSpPr>
          <p:nvPr>
            <p:ph type="body" idx="1"/>
          </p:nvPr>
        </p:nvSpPr>
        <p:spPr/>
        <p:txBody>
          <a:bodyPr/>
          <a:lstStyle/>
          <a:p>
            <a:pPr>
              <a:lnSpc>
                <a:spcPct val="90000"/>
              </a:lnSpc>
            </a:pPr>
            <a:r>
              <a:rPr lang="en-US" sz="2000" b="1">
                <a:latin typeface="Tahoma" pitchFamily="34" charset="0"/>
              </a:rPr>
              <a:t>Overlay merupakan aktifitas yg intensif untuk rehabilitasi perkerasan beton, dilakukan bila perkerasan mengalami rusak sedang sampai rusak parah.</a:t>
            </a:r>
          </a:p>
          <a:p>
            <a:pPr>
              <a:lnSpc>
                <a:spcPct val="90000"/>
              </a:lnSpc>
            </a:pPr>
            <a:r>
              <a:rPr lang="en-US" sz="2000" b="1">
                <a:latin typeface="Tahoma" pitchFamily="34" charset="0"/>
              </a:rPr>
              <a:t>Bonded Overlay beton digunakan untuk meningkatkan kapasitas strukturalnya, biasanya mengunakan 4 inci (10 cm) bonded diatas perkerasan beton.</a:t>
            </a:r>
          </a:p>
          <a:p>
            <a:pPr>
              <a:lnSpc>
                <a:spcPct val="90000"/>
              </a:lnSpc>
            </a:pPr>
            <a:r>
              <a:rPr lang="en-US" sz="2000" b="1">
                <a:latin typeface="Tahoma" pitchFamily="34" charset="0"/>
              </a:rPr>
              <a:t>Overlay dgn beton tidak disarankan bila perkerasan yg ada rusak parah dan sebagian perlu dibongkar atau diganti, juga tidak dipakai untuk perbaikan akibat D cracking karena reaksi alkali silika.</a:t>
            </a:r>
          </a:p>
          <a:p>
            <a:pPr>
              <a:lnSpc>
                <a:spcPct val="90000"/>
              </a:lnSpc>
            </a:pPr>
            <a:r>
              <a:rPr lang="en-US" sz="2000" b="1">
                <a:latin typeface="Tahoma" pitchFamily="34" charset="0"/>
              </a:rPr>
              <a:t>Unbonded concrete overlay terdiri dari lapisan beton yg cukup tebal diatas existing perkerasan beton.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C189196-06C3-4989-B944-A022DAB61AC4}" type="slidenum">
              <a:rPr lang="en-US"/>
              <a:pPr/>
              <a:t>7</a:t>
            </a:fld>
            <a:endParaRPr lang="en-US"/>
          </a:p>
        </p:txBody>
      </p:sp>
      <p:sp>
        <p:nvSpPr>
          <p:cNvPr id="8195" name="Rectangle 3"/>
          <p:cNvSpPr>
            <a:spLocks noGrp="1" noChangeArrowheads="1"/>
          </p:cNvSpPr>
          <p:nvPr>
            <p:ph type="body" idx="1"/>
          </p:nvPr>
        </p:nvSpPr>
        <p:spPr>
          <a:xfrm>
            <a:off x="685800" y="1981200"/>
            <a:ext cx="7958138" cy="3881438"/>
          </a:xfrm>
        </p:spPr>
        <p:txBody>
          <a:bodyPr/>
          <a:lstStyle/>
          <a:p>
            <a:pPr>
              <a:lnSpc>
                <a:spcPct val="90000"/>
              </a:lnSpc>
            </a:pPr>
            <a:r>
              <a:rPr lang="en-US" sz="2000" b="1">
                <a:latin typeface="Tahoma" pitchFamily="34" charset="0"/>
              </a:rPr>
              <a:t>Sama pentingnya bahwa retak dapat dikendalikan dgn penggunaan joint dan pembesian pada perkerasan beton tsb.</a:t>
            </a:r>
          </a:p>
          <a:p>
            <a:pPr>
              <a:lnSpc>
                <a:spcPct val="90000"/>
              </a:lnSpc>
            </a:pPr>
            <a:r>
              <a:rPr lang="en-US" sz="2000" b="1">
                <a:latin typeface="Tahoma" pitchFamily="34" charset="0"/>
              </a:rPr>
              <a:t> Perkeraan JPCP mempunyai cukup joint untuk mengendalikan lokasi semua retak secara alamiah yg diperkirakan, retak diarahkan pada joint tidak terjadi sembarang pada plat.</a:t>
            </a:r>
          </a:p>
          <a:p>
            <a:pPr>
              <a:lnSpc>
                <a:spcPct val="90000"/>
              </a:lnSpc>
            </a:pPr>
            <a:r>
              <a:rPr lang="en-US" sz="2000" b="1">
                <a:latin typeface="Tahoma" pitchFamily="34" charset="0"/>
              </a:rPr>
              <a:t>JPCP tidak mempunyai tulangan, tetapi mempunyai tulangan polos pada sambungan melintang yg berfungsi sebagai load transfer dan tulangan berulir pada sambungan memanjang.</a:t>
            </a:r>
          </a:p>
          <a:p>
            <a:pPr>
              <a:lnSpc>
                <a:spcPct val="90000"/>
              </a:lnSpc>
            </a:pPr>
            <a:r>
              <a:rPr lang="en-US" sz="2000" b="1">
                <a:latin typeface="Tahoma" pitchFamily="34" charset="0"/>
              </a:rPr>
              <a:t>Saat ini di Amerika hampir semua badan menggunakan JPCP ini.</a:t>
            </a:r>
          </a:p>
          <a:p>
            <a:pPr>
              <a:lnSpc>
                <a:spcPct val="90000"/>
              </a:lnSpc>
            </a:pPr>
            <a:endParaRPr lang="en-US" sz="2000" b="1">
              <a:latin typeface="Tahoma" pitchFamily="34"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9CF640A-9C13-40C6-8131-526C701BB22D}" type="slidenum">
              <a:rPr lang="en-US"/>
              <a:pPr/>
              <a:t>70</a:t>
            </a:fld>
            <a:endParaRPr lang="en-US"/>
          </a:p>
        </p:txBody>
      </p:sp>
      <p:sp>
        <p:nvSpPr>
          <p:cNvPr id="73731" name="Rectangle 3"/>
          <p:cNvSpPr>
            <a:spLocks noGrp="1" noChangeArrowheads="1"/>
          </p:cNvSpPr>
          <p:nvPr>
            <p:ph type="body" idx="1"/>
          </p:nvPr>
        </p:nvSpPr>
        <p:spPr/>
        <p:txBody>
          <a:bodyPr/>
          <a:lstStyle/>
          <a:p>
            <a:r>
              <a:rPr lang="en-US" sz="2000" b="1" dirty="0" err="1">
                <a:latin typeface="Tahoma" pitchFamily="34" charset="0"/>
              </a:rPr>
              <a:t>Unbonded</a:t>
            </a:r>
            <a:r>
              <a:rPr lang="en-US" sz="2000" b="1" dirty="0">
                <a:latin typeface="Tahoma" pitchFamily="34" charset="0"/>
              </a:rPr>
              <a:t> overlay </a:t>
            </a:r>
            <a:r>
              <a:rPr lang="en-US" sz="2000" b="1" dirty="0" err="1">
                <a:latin typeface="Tahoma" pitchFamily="34" charset="0"/>
              </a:rPr>
              <a:t>umumnya</a:t>
            </a:r>
            <a:r>
              <a:rPr lang="en-US" sz="2000" b="1" dirty="0">
                <a:latin typeface="Tahoma" pitchFamily="34" charset="0"/>
              </a:rPr>
              <a:t> </a:t>
            </a:r>
            <a:r>
              <a:rPr lang="en-US" sz="2000" b="1" dirty="0" err="1">
                <a:latin typeface="Tahoma" pitchFamily="34" charset="0"/>
              </a:rPr>
              <a:t>lebih</a:t>
            </a:r>
            <a:r>
              <a:rPr lang="en-US" sz="2000" b="1" dirty="0">
                <a:latin typeface="Tahoma" pitchFamily="34" charset="0"/>
              </a:rPr>
              <a:t> </a:t>
            </a:r>
            <a:r>
              <a:rPr lang="en-US" sz="2000" b="1" dirty="0" err="1">
                <a:latin typeface="Tahoma" pitchFamily="34" charset="0"/>
              </a:rPr>
              <a:t>murah</a:t>
            </a:r>
            <a:r>
              <a:rPr lang="en-US" sz="2000" b="1" dirty="0">
                <a:latin typeface="Tahoma" pitchFamily="34" charset="0"/>
              </a:rPr>
              <a:t> </a:t>
            </a:r>
            <a:r>
              <a:rPr lang="en-US" sz="2000" b="1" dirty="0" err="1">
                <a:latin typeface="Tahoma" pitchFamily="34" charset="0"/>
              </a:rPr>
              <a:t>bila</a:t>
            </a:r>
            <a:r>
              <a:rPr lang="en-US" sz="2000" b="1" dirty="0">
                <a:latin typeface="Tahoma" pitchFamily="34" charset="0"/>
              </a:rPr>
              <a:t> existing </a:t>
            </a:r>
            <a:r>
              <a:rPr lang="en-US" sz="2000" b="1" dirty="0" err="1">
                <a:latin typeface="Tahoma" pitchFamily="34" charset="0"/>
              </a:rPr>
              <a:t>perkerasan</a:t>
            </a:r>
            <a:r>
              <a:rPr lang="en-US" sz="2000" b="1" dirty="0">
                <a:latin typeface="Tahoma" pitchFamily="34" charset="0"/>
              </a:rPr>
              <a:t> </a:t>
            </a:r>
            <a:r>
              <a:rPr lang="en-US" sz="2000" b="1" dirty="0" err="1">
                <a:latin typeface="Tahoma" pitchFamily="34" charset="0"/>
              </a:rPr>
              <a:t>beton</a:t>
            </a:r>
            <a:r>
              <a:rPr lang="en-US" sz="2000" b="1" dirty="0">
                <a:latin typeface="Tahoma" pitchFamily="34" charset="0"/>
              </a:rPr>
              <a:t> </a:t>
            </a:r>
            <a:r>
              <a:rPr lang="en-US" sz="2000" b="1" dirty="0" err="1">
                <a:latin typeface="Tahoma" pitchFamily="34" charset="0"/>
              </a:rPr>
              <a:t>rusak</a:t>
            </a:r>
            <a:r>
              <a:rPr lang="en-US" sz="2000" b="1" dirty="0">
                <a:latin typeface="Tahoma" pitchFamily="34" charset="0"/>
              </a:rPr>
              <a:t> </a:t>
            </a:r>
            <a:r>
              <a:rPr lang="en-US" sz="2000" b="1" dirty="0" err="1">
                <a:latin typeface="Tahoma" pitchFamily="34" charset="0"/>
              </a:rPr>
              <a:t>dan</a:t>
            </a:r>
            <a:r>
              <a:rPr lang="en-US" sz="2000" b="1" dirty="0">
                <a:latin typeface="Tahoma" pitchFamily="34" charset="0"/>
              </a:rPr>
              <a:t> </a:t>
            </a:r>
            <a:r>
              <a:rPr lang="en-US" sz="2000" b="1" dirty="0" err="1">
                <a:latin typeface="Tahoma" pitchFamily="34" charset="0"/>
              </a:rPr>
              <a:t>pembongkaran</a:t>
            </a:r>
            <a:r>
              <a:rPr lang="en-US" sz="2000" b="1" dirty="0">
                <a:latin typeface="Tahoma" pitchFamily="34" charset="0"/>
              </a:rPr>
              <a:t> </a:t>
            </a:r>
            <a:r>
              <a:rPr lang="en-US" sz="2000" b="1" dirty="0" err="1">
                <a:latin typeface="Tahoma" pitchFamily="34" charset="0"/>
              </a:rPr>
              <a:t>tidak</a:t>
            </a:r>
            <a:r>
              <a:rPr lang="en-US" sz="2000" b="1" dirty="0">
                <a:latin typeface="Tahoma" pitchFamily="34" charset="0"/>
              </a:rPr>
              <a:t> </a:t>
            </a:r>
            <a:r>
              <a:rPr lang="en-US" sz="2000" b="1" dirty="0" err="1">
                <a:latin typeface="Tahoma" pitchFamily="34" charset="0"/>
              </a:rPr>
              <a:t>memungkinkan</a:t>
            </a:r>
            <a:r>
              <a:rPr lang="en-US" sz="2000" b="1" dirty="0">
                <a:latin typeface="Tahoma" pitchFamily="34" charset="0"/>
              </a:rPr>
              <a:t>.</a:t>
            </a:r>
          </a:p>
          <a:p>
            <a:r>
              <a:rPr lang="en-US" sz="2000" b="1" dirty="0" err="1">
                <a:latin typeface="Tahoma" pitchFamily="34" charset="0"/>
              </a:rPr>
              <a:t>Unbonded</a:t>
            </a:r>
            <a:r>
              <a:rPr lang="en-US" sz="2000" b="1" dirty="0">
                <a:latin typeface="Tahoma" pitchFamily="34" charset="0"/>
              </a:rPr>
              <a:t> overlay </a:t>
            </a:r>
            <a:r>
              <a:rPr lang="en-US" sz="2000" b="1" dirty="0" err="1">
                <a:latin typeface="Tahoma" pitchFamily="34" charset="0"/>
              </a:rPr>
              <a:t>tidak</a:t>
            </a:r>
            <a:r>
              <a:rPr lang="en-US" sz="2000" b="1" dirty="0">
                <a:latin typeface="Tahoma" pitchFamily="34" charset="0"/>
              </a:rPr>
              <a:t> </a:t>
            </a:r>
            <a:r>
              <a:rPr lang="en-US" sz="2000" b="1" dirty="0" err="1">
                <a:latin typeface="Tahoma" pitchFamily="34" charset="0"/>
              </a:rPr>
              <a:t>memerlukan</a:t>
            </a:r>
            <a:r>
              <a:rPr lang="en-US" sz="2000" b="1" dirty="0">
                <a:latin typeface="Tahoma" pitchFamily="34" charset="0"/>
              </a:rPr>
              <a:t> </a:t>
            </a:r>
            <a:r>
              <a:rPr lang="en-US" sz="2000" b="1" dirty="0" err="1">
                <a:latin typeface="Tahoma" pitchFamily="34" charset="0"/>
              </a:rPr>
              <a:t>persiapan</a:t>
            </a:r>
            <a:r>
              <a:rPr lang="en-US" sz="2000" b="1" dirty="0">
                <a:latin typeface="Tahoma" pitchFamily="34" charset="0"/>
              </a:rPr>
              <a:t> </a:t>
            </a:r>
            <a:r>
              <a:rPr lang="en-US" sz="2000" b="1" dirty="0" err="1">
                <a:latin typeface="Tahoma" pitchFamily="34" charset="0"/>
              </a:rPr>
              <a:t>perbaikan</a:t>
            </a:r>
            <a:r>
              <a:rPr lang="en-US" sz="2000" b="1" dirty="0">
                <a:latin typeface="Tahoma" pitchFamily="34" charset="0"/>
              </a:rPr>
              <a:t> , </a:t>
            </a:r>
            <a:r>
              <a:rPr lang="en-US" sz="2000" b="1" dirty="0" err="1">
                <a:latin typeface="Tahoma" pitchFamily="34" charset="0"/>
              </a:rPr>
              <a:t>karena</a:t>
            </a:r>
            <a:r>
              <a:rPr lang="en-US" sz="2000" b="1" dirty="0">
                <a:latin typeface="Tahoma" pitchFamily="34" charset="0"/>
              </a:rPr>
              <a:t> </a:t>
            </a:r>
            <a:r>
              <a:rPr lang="en-US" sz="2000" b="1" dirty="0" err="1">
                <a:latin typeface="Tahoma" pitchFamily="34" charset="0"/>
              </a:rPr>
              <a:t>lapisan</a:t>
            </a:r>
            <a:r>
              <a:rPr lang="en-US" sz="2000" b="1" dirty="0">
                <a:latin typeface="Tahoma" pitchFamily="34" charset="0"/>
              </a:rPr>
              <a:t> </a:t>
            </a:r>
            <a:r>
              <a:rPr lang="en-US" sz="2000" b="1" dirty="0" err="1">
                <a:latin typeface="Tahoma" pitchFamily="34" charset="0"/>
              </a:rPr>
              <a:t>pemisah</a:t>
            </a:r>
            <a:r>
              <a:rPr lang="en-US" sz="2000" b="1" dirty="0">
                <a:latin typeface="Tahoma" pitchFamily="34" charset="0"/>
              </a:rPr>
              <a:t> </a:t>
            </a:r>
            <a:r>
              <a:rPr lang="en-US" sz="2000" b="1" dirty="0" err="1">
                <a:latin typeface="Tahoma" pitchFamily="34" charset="0"/>
              </a:rPr>
              <a:t>digunakan</a:t>
            </a:r>
            <a:r>
              <a:rPr lang="en-US" sz="2000" b="1" dirty="0">
                <a:latin typeface="Tahoma" pitchFamily="34" charset="0"/>
              </a:rPr>
              <a:t> </a:t>
            </a:r>
            <a:r>
              <a:rPr lang="en-US" sz="2000" b="1" dirty="0" err="1">
                <a:latin typeface="Tahoma" pitchFamily="34" charset="0"/>
              </a:rPr>
              <a:t>antara</a:t>
            </a:r>
            <a:r>
              <a:rPr lang="en-US" sz="2000" b="1" dirty="0">
                <a:latin typeface="Tahoma" pitchFamily="34" charset="0"/>
              </a:rPr>
              <a:t> overlay </a:t>
            </a:r>
            <a:r>
              <a:rPr lang="en-US" sz="2000" b="1" dirty="0" err="1">
                <a:latin typeface="Tahoma" pitchFamily="34" charset="0"/>
              </a:rPr>
              <a:t>dan</a:t>
            </a:r>
            <a:r>
              <a:rPr lang="en-US" sz="2000" b="1" dirty="0">
                <a:latin typeface="Tahoma" pitchFamily="34" charset="0"/>
              </a:rPr>
              <a:t> </a:t>
            </a:r>
            <a:r>
              <a:rPr lang="en-US" sz="2000" b="1" dirty="0" err="1">
                <a:latin typeface="Tahoma" pitchFamily="34" charset="0"/>
              </a:rPr>
              <a:t>perkerasan</a:t>
            </a:r>
            <a:r>
              <a:rPr lang="en-US" sz="2000" b="1" dirty="0">
                <a:latin typeface="Tahoma" pitchFamily="34" charset="0"/>
              </a:rPr>
              <a:t> lama </a:t>
            </a:r>
            <a:r>
              <a:rPr lang="en-US" sz="2000" b="1" dirty="0" err="1">
                <a:latin typeface="Tahoma" pitchFamily="34" charset="0"/>
              </a:rPr>
              <a:t>dgn</a:t>
            </a:r>
            <a:r>
              <a:rPr lang="en-US" sz="2000" b="1" dirty="0">
                <a:latin typeface="Tahoma" pitchFamily="34" charset="0"/>
              </a:rPr>
              <a:t> </a:t>
            </a:r>
            <a:r>
              <a:rPr lang="en-US" sz="2000" b="1" dirty="0" err="1">
                <a:latin typeface="Tahoma" pitchFamily="34" charset="0"/>
              </a:rPr>
              <a:t>lapisan</a:t>
            </a:r>
            <a:r>
              <a:rPr lang="en-US" sz="2000" b="1" dirty="0">
                <a:latin typeface="Tahoma" pitchFamily="34" charset="0"/>
              </a:rPr>
              <a:t> </a:t>
            </a:r>
            <a:r>
              <a:rPr lang="en-US" sz="2000" b="1" dirty="0" err="1">
                <a:latin typeface="Tahoma" pitchFamily="34" charset="0"/>
              </a:rPr>
              <a:t>aspal</a:t>
            </a:r>
            <a:r>
              <a:rPr lang="en-US" sz="2000" b="1" dirty="0">
                <a:latin typeface="Tahoma" pitchFamily="34" charset="0"/>
              </a:rPr>
              <a:t> </a:t>
            </a:r>
            <a:r>
              <a:rPr lang="en-US" sz="2000" b="1" dirty="0" err="1">
                <a:latin typeface="Tahoma" pitchFamily="34" charset="0"/>
              </a:rPr>
              <a:t>tipis</a:t>
            </a:r>
            <a:r>
              <a:rPr lang="en-US" sz="2000" b="1" dirty="0">
                <a:latin typeface="Tahoma" pitchFamily="34" charset="0"/>
              </a:rPr>
              <a:t> </a:t>
            </a:r>
            <a:r>
              <a:rPr lang="en-US" sz="2000" b="1" dirty="0" err="1">
                <a:latin typeface="Tahoma" pitchFamily="34" charset="0"/>
              </a:rPr>
              <a:t>dgn</a:t>
            </a:r>
            <a:r>
              <a:rPr lang="en-US" sz="2000" b="1" dirty="0">
                <a:latin typeface="Tahoma" pitchFamily="34" charset="0"/>
              </a:rPr>
              <a:t> </a:t>
            </a:r>
            <a:r>
              <a:rPr lang="en-US" sz="2000" b="1" dirty="0" err="1">
                <a:latin typeface="Tahoma" pitchFamily="34" charset="0"/>
              </a:rPr>
              <a:t>tebal</a:t>
            </a:r>
            <a:r>
              <a:rPr lang="en-US" sz="2000" b="1" dirty="0">
                <a:latin typeface="Tahoma" pitchFamily="34" charset="0"/>
              </a:rPr>
              <a:t> 0,5-1,5 </a:t>
            </a:r>
            <a:r>
              <a:rPr lang="en-US" sz="2000" b="1" dirty="0" err="1">
                <a:latin typeface="Tahoma" pitchFamily="34" charset="0"/>
              </a:rPr>
              <a:t>inci</a:t>
            </a:r>
            <a:r>
              <a:rPr lang="en-US" sz="2000" b="1" dirty="0">
                <a:latin typeface="Tahoma" pitchFamily="34" charset="0"/>
              </a:rPr>
              <a:t>.</a:t>
            </a:r>
          </a:p>
          <a:p>
            <a:r>
              <a:rPr lang="en-US" sz="2000" b="1" dirty="0" err="1">
                <a:latin typeface="Tahoma" pitchFamily="34" charset="0"/>
              </a:rPr>
              <a:t>Lapisan</a:t>
            </a:r>
            <a:r>
              <a:rPr lang="en-US" sz="2000" b="1" dirty="0">
                <a:latin typeface="Tahoma" pitchFamily="34" charset="0"/>
              </a:rPr>
              <a:t> </a:t>
            </a:r>
            <a:r>
              <a:rPr lang="en-US" sz="2000" b="1" dirty="0" err="1">
                <a:latin typeface="Tahoma" pitchFamily="34" charset="0"/>
              </a:rPr>
              <a:t>ini</a:t>
            </a:r>
            <a:r>
              <a:rPr lang="en-US" sz="2000" b="1" dirty="0">
                <a:latin typeface="Tahoma" pitchFamily="34" charset="0"/>
              </a:rPr>
              <a:t> </a:t>
            </a:r>
            <a:r>
              <a:rPr lang="en-US" sz="2000" b="1" dirty="0" err="1">
                <a:latin typeface="Tahoma" pitchFamily="34" charset="0"/>
              </a:rPr>
              <a:t>juga</a:t>
            </a:r>
            <a:r>
              <a:rPr lang="en-US" sz="2000" b="1" dirty="0">
                <a:latin typeface="Tahoma" pitchFamily="34" charset="0"/>
              </a:rPr>
              <a:t> </a:t>
            </a:r>
            <a:r>
              <a:rPr lang="en-US" sz="2000" b="1" dirty="0" err="1">
                <a:latin typeface="Tahoma" pitchFamily="34" charset="0"/>
              </a:rPr>
              <a:t>disebut</a:t>
            </a:r>
            <a:r>
              <a:rPr lang="en-US" sz="2000" b="1" dirty="0">
                <a:latin typeface="Tahoma" pitchFamily="34" charset="0"/>
              </a:rPr>
              <a:t> </a:t>
            </a:r>
            <a:r>
              <a:rPr lang="en-US" sz="2000" b="1" dirty="0" err="1">
                <a:latin typeface="Tahoma" pitchFamily="34" charset="0"/>
              </a:rPr>
              <a:t>debonding</a:t>
            </a:r>
            <a:r>
              <a:rPr lang="en-US" sz="2000" b="1" dirty="0">
                <a:latin typeface="Tahoma" pitchFamily="34" charset="0"/>
              </a:rPr>
              <a:t> layer </a:t>
            </a:r>
            <a:r>
              <a:rPr lang="en-US" sz="2000" b="1" dirty="0" err="1">
                <a:latin typeface="Tahoma" pitchFamily="34" charset="0"/>
              </a:rPr>
              <a:t>atau</a:t>
            </a:r>
            <a:r>
              <a:rPr lang="en-US" sz="2000" b="1" dirty="0">
                <a:latin typeface="Tahoma" pitchFamily="34" charset="0"/>
              </a:rPr>
              <a:t> stress relief layer, </a:t>
            </a:r>
            <a:r>
              <a:rPr lang="en-US" sz="2000" b="1" dirty="0" err="1">
                <a:latin typeface="Tahoma" pitchFamily="34" charset="0"/>
              </a:rPr>
              <a:t>unbonded</a:t>
            </a:r>
            <a:r>
              <a:rPr lang="en-US" sz="2000" b="1" dirty="0">
                <a:latin typeface="Tahoma" pitchFamily="34" charset="0"/>
              </a:rPr>
              <a:t> overlay </a:t>
            </a:r>
            <a:r>
              <a:rPr lang="en-US" sz="2000" b="1" dirty="0" err="1">
                <a:latin typeface="Tahoma" pitchFamily="34" charset="0"/>
              </a:rPr>
              <a:t>lebih</a:t>
            </a:r>
            <a:r>
              <a:rPr lang="en-US" sz="2000" b="1" dirty="0">
                <a:latin typeface="Tahoma" pitchFamily="34" charset="0"/>
              </a:rPr>
              <a:t> </a:t>
            </a:r>
            <a:r>
              <a:rPr lang="en-US" sz="2000" b="1" dirty="0" err="1">
                <a:latin typeface="Tahoma" pitchFamily="34" charset="0"/>
              </a:rPr>
              <a:t>baik</a:t>
            </a:r>
            <a:r>
              <a:rPr lang="en-US" sz="2000" b="1" dirty="0">
                <a:latin typeface="Tahoma" pitchFamily="34" charset="0"/>
              </a:rPr>
              <a:t> </a:t>
            </a:r>
            <a:r>
              <a:rPr lang="en-US" sz="2000" b="1" dirty="0" err="1">
                <a:latin typeface="Tahoma" pitchFamily="34" charset="0"/>
              </a:rPr>
              <a:t>untuk</a:t>
            </a:r>
            <a:r>
              <a:rPr lang="en-US" sz="2000" b="1" dirty="0">
                <a:latin typeface="Tahoma" pitchFamily="34" charset="0"/>
              </a:rPr>
              <a:t> </a:t>
            </a:r>
            <a:r>
              <a:rPr lang="en-US" sz="2000" b="1" dirty="0" err="1">
                <a:latin typeface="Tahoma" pitchFamily="34" charset="0"/>
              </a:rPr>
              <a:t>perkerasan</a:t>
            </a:r>
            <a:r>
              <a:rPr lang="en-US" sz="2000" b="1" dirty="0">
                <a:latin typeface="Tahoma" pitchFamily="34" charset="0"/>
              </a:rPr>
              <a:t> </a:t>
            </a:r>
            <a:r>
              <a:rPr lang="en-US" sz="2000" b="1" dirty="0" err="1">
                <a:latin typeface="Tahoma" pitchFamily="34" charset="0"/>
              </a:rPr>
              <a:t>beton</a:t>
            </a:r>
            <a:r>
              <a:rPr lang="en-US" sz="2000" b="1" dirty="0">
                <a:latin typeface="Tahoma" pitchFamily="34" charset="0"/>
              </a:rPr>
              <a:t> </a:t>
            </a:r>
            <a:r>
              <a:rPr lang="en-US" sz="2000" b="1" dirty="0" err="1">
                <a:latin typeface="Tahoma" pitchFamily="34" charset="0"/>
              </a:rPr>
              <a:t>yg</a:t>
            </a:r>
            <a:r>
              <a:rPr lang="en-US" sz="2000" b="1" dirty="0">
                <a:latin typeface="Tahoma" pitchFamily="34" charset="0"/>
              </a:rPr>
              <a:t> </a:t>
            </a:r>
            <a:r>
              <a:rPr lang="en-US" sz="2000" b="1" dirty="0" err="1">
                <a:latin typeface="Tahoma" pitchFamily="34" charset="0"/>
              </a:rPr>
              <a:t>rusak</a:t>
            </a:r>
            <a:r>
              <a:rPr lang="en-US" sz="2000" b="1" dirty="0">
                <a:latin typeface="Tahoma" pitchFamily="34" charset="0"/>
              </a:rPr>
              <a:t> </a:t>
            </a:r>
            <a:r>
              <a:rPr lang="en-US" sz="2000" b="1" dirty="0" err="1">
                <a:latin typeface="Tahoma" pitchFamily="34" charset="0"/>
              </a:rPr>
              <a:t>parah</a:t>
            </a:r>
            <a:r>
              <a:rPr lang="en-US" sz="2000" b="1" dirty="0">
                <a:latin typeface="Tahoma" pitchFamily="34" charset="0"/>
              </a:rPr>
              <a:t> </a:t>
            </a:r>
            <a:r>
              <a:rPr lang="en-US" sz="2000" b="1" dirty="0" err="1">
                <a:latin typeface="Tahoma" pitchFamily="34" charset="0"/>
              </a:rPr>
              <a:t>dibanding</a:t>
            </a:r>
            <a:r>
              <a:rPr lang="en-US" sz="2000" b="1" dirty="0">
                <a:latin typeface="Tahoma" pitchFamily="34" charset="0"/>
              </a:rPr>
              <a:t> </a:t>
            </a:r>
            <a:r>
              <a:rPr lang="en-US" sz="2000" b="1" dirty="0" err="1">
                <a:latin typeface="Tahoma" pitchFamily="34" charset="0"/>
              </a:rPr>
              <a:t>dgn</a:t>
            </a:r>
            <a:r>
              <a:rPr lang="en-US" sz="2000" b="1" dirty="0">
                <a:latin typeface="Tahoma" pitchFamily="34" charset="0"/>
              </a:rPr>
              <a:t> </a:t>
            </a:r>
            <a:r>
              <a:rPr lang="en-US" sz="2000" b="1" dirty="0" err="1">
                <a:latin typeface="Tahoma" pitchFamily="34" charset="0"/>
              </a:rPr>
              <a:t>rubblization</a:t>
            </a:r>
            <a:r>
              <a:rPr lang="en-US" sz="2000" b="1" dirty="0">
                <a:latin typeface="Tahoma" pitchFamily="34" charset="0"/>
              </a:rPr>
              <a:t> </a:t>
            </a:r>
            <a:r>
              <a:rPr lang="en-US" sz="2000" b="1" dirty="0" err="1">
                <a:latin typeface="Tahoma" pitchFamily="34" charset="0"/>
              </a:rPr>
              <a:t>dan</a:t>
            </a:r>
            <a:r>
              <a:rPr lang="en-US" sz="2000" b="1" dirty="0">
                <a:latin typeface="Tahoma" pitchFamily="34" charset="0"/>
              </a:rPr>
              <a:t> asphalt overlay.</a:t>
            </a:r>
          </a:p>
          <a:p>
            <a:r>
              <a:rPr lang="en-US" sz="2000" b="1" dirty="0" err="1">
                <a:latin typeface="Tahoma" pitchFamily="34" charset="0"/>
              </a:rPr>
              <a:t>Convensional</a:t>
            </a:r>
            <a:r>
              <a:rPr lang="en-US" sz="2000" b="1" dirty="0">
                <a:latin typeface="Tahoma" pitchFamily="34" charset="0"/>
              </a:rPr>
              <a:t> </a:t>
            </a:r>
            <a:r>
              <a:rPr lang="en-US" sz="2000" b="1" dirty="0" err="1">
                <a:latin typeface="Tahoma" pitchFamily="34" charset="0"/>
              </a:rPr>
              <a:t>Whitetopping</a:t>
            </a:r>
            <a:r>
              <a:rPr lang="en-US" sz="2000" b="1" dirty="0">
                <a:latin typeface="Tahoma" pitchFamily="34" charset="0"/>
              </a:rPr>
              <a:t> </a:t>
            </a:r>
            <a:r>
              <a:rPr lang="en-US" sz="2000" b="1" dirty="0" err="1">
                <a:latin typeface="Tahoma" pitchFamily="34" charset="0"/>
              </a:rPr>
              <a:t>dan</a:t>
            </a:r>
            <a:r>
              <a:rPr lang="en-US" sz="2000" b="1" dirty="0">
                <a:latin typeface="Tahoma" pitchFamily="34" charset="0"/>
              </a:rPr>
              <a:t> ultra thin </a:t>
            </a:r>
            <a:r>
              <a:rPr lang="en-US" sz="2000" b="1" dirty="0" err="1">
                <a:latin typeface="Tahoma" pitchFamily="34" charset="0"/>
              </a:rPr>
              <a:t>whitetopping</a:t>
            </a:r>
            <a:r>
              <a:rPr lang="en-US" sz="2000" b="1" dirty="0">
                <a:latin typeface="Tahoma" pitchFamily="34" charset="0"/>
              </a:rPr>
              <a:t> </a:t>
            </a:r>
            <a:r>
              <a:rPr lang="en-US" sz="2000" b="1" dirty="0" err="1">
                <a:latin typeface="Tahoma" pitchFamily="34" charset="0"/>
              </a:rPr>
              <a:t>adalah</a:t>
            </a:r>
            <a:r>
              <a:rPr lang="en-US" sz="2000" b="1" dirty="0">
                <a:latin typeface="Tahoma" pitchFamily="34" charset="0"/>
              </a:rPr>
              <a:t> overlay </a:t>
            </a:r>
            <a:r>
              <a:rPr lang="en-US" sz="2000" b="1" dirty="0" err="1">
                <a:latin typeface="Tahoma" pitchFamily="34" charset="0"/>
              </a:rPr>
              <a:t>diatas</a:t>
            </a:r>
            <a:r>
              <a:rPr lang="en-US" sz="2000" b="1" dirty="0">
                <a:latin typeface="Tahoma" pitchFamily="34" charset="0"/>
              </a:rPr>
              <a:t> </a:t>
            </a:r>
            <a:r>
              <a:rPr lang="en-US" sz="2000" b="1" dirty="0" err="1">
                <a:latin typeface="Tahoma" pitchFamily="34" charset="0"/>
              </a:rPr>
              <a:t>perkerasan</a:t>
            </a:r>
            <a:r>
              <a:rPr lang="en-US" sz="2000" b="1" dirty="0">
                <a:latin typeface="Tahoma" pitchFamily="34" charset="0"/>
              </a:rPr>
              <a:t> </a:t>
            </a:r>
            <a:r>
              <a:rPr lang="en-US" sz="2000" b="1" dirty="0" err="1">
                <a:latin typeface="Tahoma" pitchFamily="34" charset="0"/>
              </a:rPr>
              <a:t>aspal</a:t>
            </a:r>
            <a:r>
              <a:rPr lang="en-US" sz="2000" b="1" dirty="0">
                <a:latin typeface="Tahoma" pitchFamily="34" charset="0"/>
              </a:rPr>
              <a:t>, </a:t>
            </a:r>
            <a:r>
              <a:rPr lang="en-US" sz="2000" b="1" dirty="0" err="1">
                <a:latin typeface="Tahoma" pitchFamily="34" charset="0"/>
              </a:rPr>
              <a:t>convensional</a:t>
            </a:r>
            <a:r>
              <a:rPr lang="en-US" sz="2000" b="1" dirty="0">
                <a:latin typeface="Tahoma" pitchFamily="34" charset="0"/>
              </a:rPr>
              <a:t> </a:t>
            </a:r>
            <a:r>
              <a:rPr lang="en-US" sz="2000" b="1" dirty="0" err="1">
                <a:latin typeface="Tahoma" pitchFamily="34" charset="0"/>
              </a:rPr>
              <a:t>whitetopping</a:t>
            </a:r>
            <a:r>
              <a:rPr lang="en-US" sz="2000" b="1" dirty="0">
                <a:latin typeface="Tahoma" pitchFamily="34" charset="0"/>
              </a:rPr>
              <a:t> </a:t>
            </a:r>
            <a:r>
              <a:rPr lang="en-US" sz="2000" b="1" dirty="0" err="1">
                <a:latin typeface="Tahoma" pitchFamily="34" charset="0"/>
              </a:rPr>
              <a:t>tebal</a:t>
            </a:r>
            <a:r>
              <a:rPr lang="en-US" sz="2000" b="1" dirty="0">
                <a:latin typeface="Tahoma" pitchFamily="34" charset="0"/>
              </a:rPr>
              <a:t> </a:t>
            </a:r>
            <a:r>
              <a:rPr lang="en-US" sz="2000" b="1" dirty="0" err="1">
                <a:latin typeface="Tahoma" pitchFamily="34" charset="0"/>
              </a:rPr>
              <a:t>beton</a:t>
            </a:r>
            <a:r>
              <a:rPr lang="en-US" sz="2000" b="1" dirty="0">
                <a:latin typeface="Tahoma" pitchFamily="34" charset="0"/>
              </a:rPr>
              <a:t> 4 </a:t>
            </a:r>
            <a:r>
              <a:rPr lang="en-US" sz="2000" b="1" dirty="0" err="1">
                <a:latin typeface="Tahoma" pitchFamily="34" charset="0"/>
              </a:rPr>
              <a:t>inci</a:t>
            </a:r>
            <a:r>
              <a:rPr lang="en-US" sz="2000" b="1" dirty="0">
                <a:latin typeface="Tahoma" pitchFamily="34" charset="0"/>
              </a:rPr>
              <a:t> </a:t>
            </a:r>
            <a:r>
              <a:rPr lang="en-US" sz="2000" b="1" dirty="0" err="1">
                <a:latin typeface="Tahoma" pitchFamily="34" charset="0"/>
              </a:rPr>
              <a:t>diatas</a:t>
            </a:r>
            <a:r>
              <a:rPr lang="en-US" sz="2000" b="1" dirty="0">
                <a:latin typeface="Tahoma" pitchFamily="34" charset="0"/>
              </a:rPr>
              <a:t> </a:t>
            </a:r>
            <a:r>
              <a:rPr lang="en-US" sz="2000" b="1" dirty="0" err="1">
                <a:latin typeface="Tahoma" pitchFamily="34" charset="0"/>
              </a:rPr>
              <a:t>perkerasan</a:t>
            </a:r>
            <a:r>
              <a:rPr lang="en-US" sz="2000" b="1" dirty="0">
                <a:latin typeface="Tahoma" pitchFamily="34" charset="0"/>
              </a:rPr>
              <a:t> </a:t>
            </a:r>
            <a:r>
              <a:rPr lang="en-US" sz="2000" b="1" dirty="0" err="1">
                <a:latin typeface="Tahoma" pitchFamily="34" charset="0"/>
              </a:rPr>
              <a:t>aspal</a:t>
            </a:r>
            <a:r>
              <a:rPr lang="en-US" sz="2000" b="1" dirty="0">
                <a:latin typeface="Tahoma" pitchFamily="34" charset="0"/>
              </a:rPr>
              <a:t>.</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4C2C383-E81D-4561-8D5E-94D65895B6A3}" type="slidenum">
              <a:rPr lang="en-US"/>
              <a:pPr/>
              <a:t>71</a:t>
            </a:fld>
            <a:endParaRPr lang="en-US"/>
          </a:p>
        </p:txBody>
      </p:sp>
      <p:sp>
        <p:nvSpPr>
          <p:cNvPr id="74754" name="Rectangle 2"/>
          <p:cNvSpPr>
            <a:spLocks noGrp="1" noChangeArrowheads="1"/>
          </p:cNvSpPr>
          <p:nvPr>
            <p:ph type="title"/>
          </p:nvPr>
        </p:nvSpPr>
        <p:spPr/>
        <p:txBody>
          <a:bodyPr/>
          <a:lstStyle/>
          <a:p>
            <a:r>
              <a:rPr lang="en-US" sz="3200" b="1">
                <a:latin typeface="Comic Sans MS" pitchFamily="66" charset="0"/>
              </a:rPr>
              <a:t>OVERLAY BETON DIATAS ASPAL</a:t>
            </a:r>
          </a:p>
        </p:txBody>
      </p:sp>
      <p:sp>
        <p:nvSpPr>
          <p:cNvPr id="74755" name="Rectangle 3"/>
          <p:cNvSpPr>
            <a:spLocks noGrp="1" noChangeArrowheads="1"/>
          </p:cNvSpPr>
          <p:nvPr>
            <p:ph type="body" idx="1"/>
          </p:nvPr>
        </p:nvSpPr>
        <p:spPr/>
        <p:txBody>
          <a:bodyPr/>
          <a:lstStyle/>
          <a:p>
            <a:r>
              <a:rPr lang="en-US" sz="2000" b="1">
                <a:latin typeface="Tahoma" pitchFamily="34" charset="0"/>
              </a:rPr>
              <a:t>Ultra thin Whitetopping Overlay adalah overlay dgn tebal beton 2-4 inci diatas perkerasan aspal yang membedakan dgn convensional whitetopping adalah bonding atau partial bonding antara overlay beton dgn existing aspal, serta joint spacing yg pendek dibanding yg normal yaitu 2-6 ft yg biasanya 12-18 ft.</a:t>
            </a:r>
          </a:p>
          <a:p>
            <a:endParaRPr lang="en-US" sz="2000" b="1">
              <a:latin typeface="Tahoma" pitchFamily="34"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09D5971A-3892-4CA3-822C-A9A6CB313A26}" type="slidenum">
              <a:rPr lang="en-US"/>
              <a:pPr/>
              <a:t>72</a:t>
            </a:fld>
            <a:endParaRPr lang="en-US"/>
          </a:p>
        </p:txBody>
      </p:sp>
      <p:sp>
        <p:nvSpPr>
          <p:cNvPr id="77830" name="Rectangle 6"/>
          <p:cNvSpPr>
            <a:spLocks noGrp="1" noChangeArrowheads="1"/>
          </p:cNvSpPr>
          <p:nvPr>
            <p:ph type="title"/>
          </p:nvPr>
        </p:nvSpPr>
        <p:spPr/>
        <p:txBody>
          <a:bodyPr/>
          <a:lstStyle/>
          <a:p>
            <a:endParaRPr lang="id-ID"/>
          </a:p>
        </p:txBody>
      </p:sp>
      <p:sp>
        <p:nvSpPr>
          <p:cNvPr id="77828" name="WordArt 4"/>
          <p:cNvSpPr>
            <a:spLocks noChangeArrowheads="1" noChangeShapeType="1" noTextEdit="1"/>
          </p:cNvSpPr>
          <p:nvPr/>
        </p:nvSpPr>
        <p:spPr bwMode="auto">
          <a:xfrm>
            <a:off x="762000" y="4267200"/>
            <a:ext cx="6934200" cy="2057400"/>
          </a:xfrm>
          <a:prstGeom prst="rect">
            <a:avLst/>
          </a:prstGeom>
        </p:spPr>
        <p:txBody>
          <a:bodyPr wrap="none" fromWordArt="1">
            <a:prstTxWarp prst="textSlantUp">
              <a:avLst>
                <a:gd name="adj" fmla="val 32056"/>
              </a:avLst>
            </a:prstTxWarp>
          </a:bodyPr>
          <a:lstStyle/>
          <a:p>
            <a:pPr algn="ctr"/>
            <a:r>
              <a:rPr lang="id-ID" sz="3600" kern="10" dirty="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a:rPr>
              <a:t>TERIMA KASIH</a:t>
            </a:r>
          </a:p>
        </p:txBody>
      </p:sp>
      <p:pic>
        <p:nvPicPr>
          <p:cNvPr id="77829" name="Picture 5" descr="Water lilies"/>
          <p:cNvPicPr>
            <a:picLocks noGrp="1" noChangeAspect="1" noChangeArrowheads="1"/>
          </p:cNvPicPr>
          <p:nvPr>
            <p:ph idx="1"/>
          </p:nvPr>
        </p:nvPicPr>
        <p:blipFill>
          <a:blip r:embed="rId2"/>
          <a:srcRect/>
          <a:stretch>
            <a:fillRect/>
          </a:stretch>
        </p:blipFill>
        <p:spPr>
          <a:xfrm>
            <a:off x="1530350" y="304800"/>
            <a:ext cx="5175250" cy="3881438"/>
          </a:xfrm>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7D0CA681-DB06-4509-B018-DA137082A649}" type="slidenum">
              <a:rPr lang="en-US"/>
              <a:pPr/>
              <a:t>8</a:t>
            </a:fld>
            <a:endParaRPr lang="en-US"/>
          </a:p>
        </p:txBody>
      </p:sp>
      <p:sp>
        <p:nvSpPr>
          <p:cNvPr id="10242" name="Rectangle 2"/>
          <p:cNvSpPr>
            <a:spLocks noGrp="1" noChangeArrowheads="1"/>
          </p:cNvSpPr>
          <p:nvPr>
            <p:ph type="title"/>
          </p:nvPr>
        </p:nvSpPr>
        <p:spPr/>
        <p:txBody>
          <a:bodyPr/>
          <a:lstStyle/>
          <a:p>
            <a:r>
              <a:rPr lang="en-US" sz="2800" b="1">
                <a:latin typeface="Comic Sans MS" pitchFamily="66" charset="0"/>
              </a:rPr>
              <a:t>JOINTED PLAIN CONCRETE PAVEMENT</a:t>
            </a:r>
          </a:p>
        </p:txBody>
      </p:sp>
      <p:pic>
        <p:nvPicPr>
          <p:cNvPr id="10244" name="Picture 4" descr="jpcpdiag"/>
          <p:cNvPicPr>
            <a:picLocks noChangeAspect="1" noChangeArrowheads="1"/>
          </p:cNvPicPr>
          <p:nvPr/>
        </p:nvPicPr>
        <p:blipFill>
          <a:blip r:embed="rId2"/>
          <a:srcRect/>
          <a:stretch>
            <a:fillRect/>
          </a:stretch>
        </p:blipFill>
        <p:spPr bwMode="auto">
          <a:xfrm>
            <a:off x="1617663" y="2190750"/>
            <a:ext cx="5908675" cy="382905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21E28A6-343E-40AC-8659-8AA80069D997}" type="slidenum">
              <a:rPr lang="en-US"/>
              <a:pPr/>
              <a:t>9</a:t>
            </a:fld>
            <a:endParaRPr lang="en-US"/>
          </a:p>
        </p:txBody>
      </p:sp>
      <p:sp>
        <p:nvSpPr>
          <p:cNvPr id="11267" name="Rectangle 3"/>
          <p:cNvSpPr>
            <a:spLocks noGrp="1" noChangeArrowheads="1"/>
          </p:cNvSpPr>
          <p:nvPr>
            <p:ph type="body" idx="1"/>
          </p:nvPr>
        </p:nvSpPr>
        <p:spPr>
          <a:xfrm>
            <a:off x="685800" y="1981200"/>
            <a:ext cx="7958138" cy="4572000"/>
          </a:xfrm>
        </p:spPr>
        <p:txBody>
          <a:bodyPr/>
          <a:lstStyle/>
          <a:p>
            <a:pPr>
              <a:lnSpc>
                <a:spcPct val="90000"/>
              </a:lnSpc>
            </a:pPr>
            <a:r>
              <a:rPr lang="en-US" sz="2000" b="1" dirty="0">
                <a:latin typeface="Tahoma" pitchFamily="34" charset="0"/>
              </a:rPr>
              <a:t>Jointed Reinforced Concrete Pavement (JRCP) </a:t>
            </a:r>
            <a:r>
              <a:rPr lang="en-US" sz="2000" b="1" dirty="0" err="1">
                <a:latin typeface="Tahoma" pitchFamily="34" charset="0"/>
              </a:rPr>
              <a:t>mempunyai</a:t>
            </a:r>
            <a:r>
              <a:rPr lang="en-US" sz="2000" b="1" dirty="0">
                <a:latin typeface="Tahoma" pitchFamily="34" charset="0"/>
              </a:rPr>
              <a:t> </a:t>
            </a:r>
            <a:r>
              <a:rPr lang="en-US" sz="2000" b="1" dirty="0" err="1">
                <a:latin typeface="Tahoma" pitchFamily="34" charset="0"/>
              </a:rPr>
              <a:t>penulangan</a:t>
            </a:r>
            <a:r>
              <a:rPr lang="en-US" sz="2000" b="1" dirty="0">
                <a:latin typeface="Tahoma" pitchFamily="34" charset="0"/>
              </a:rPr>
              <a:t> </a:t>
            </a:r>
            <a:r>
              <a:rPr lang="en-US" sz="2000" b="1" dirty="0" err="1">
                <a:latin typeface="Tahoma" pitchFamily="34" charset="0"/>
              </a:rPr>
              <a:t>anyaman</a:t>
            </a:r>
            <a:r>
              <a:rPr lang="en-US" sz="2000" b="1" dirty="0">
                <a:latin typeface="Tahoma" pitchFamily="34" charset="0"/>
              </a:rPr>
              <a:t> </a:t>
            </a:r>
            <a:r>
              <a:rPr lang="en-US" sz="2000" b="1" dirty="0" err="1">
                <a:latin typeface="Tahoma" pitchFamily="34" charset="0"/>
              </a:rPr>
              <a:t>baja</a:t>
            </a:r>
            <a:r>
              <a:rPr lang="en-US" sz="2000" b="1" dirty="0">
                <a:latin typeface="Tahoma" pitchFamily="34" charset="0"/>
              </a:rPr>
              <a:t> </a:t>
            </a:r>
            <a:r>
              <a:rPr lang="en-US" sz="2000" b="1" dirty="0" err="1">
                <a:latin typeface="Tahoma" pitchFamily="34" charset="0"/>
              </a:rPr>
              <a:t>biasa</a:t>
            </a:r>
            <a:r>
              <a:rPr lang="en-US" sz="2000" b="1" dirty="0">
                <a:latin typeface="Tahoma" pitchFamily="34" charset="0"/>
              </a:rPr>
              <a:t> </a:t>
            </a:r>
            <a:r>
              <a:rPr lang="en-US" sz="2000" b="1" dirty="0" err="1">
                <a:latin typeface="Tahoma" pitchFamily="34" charset="0"/>
              </a:rPr>
              <a:t>disebut</a:t>
            </a:r>
            <a:r>
              <a:rPr lang="en-US" sz="2000" b="1" dirty="0">
                <a:latin typeface="Tahoma" pitchFamily="34" charset="0"/>
              </a:rPr>
              <a:t> distributed steel, </a:t>
            </a:r>
            <a:r>
              <a:rPr lang="en-US" sz="2000" b="1" dirty="0" err="1">
                <a:latin typeface="Tahoma" pitchFamily="34" charset="0"/>
              </a:rPr>
              <a:t>jarak</a:t>
            </a:r>
            <a:r>
              <a:rPr lang="en-US" sz="2000" b="1" dirty="0">
                <a:latin typeface="Tahoma" pitchFamily="34" charset="0"/>
              </a:rPr>
              <a:t> joint </a:t>
            </a:r>
            <a:r>
              <a:rPr lang="en-US" sz="2000" b="1" dirty="0" err="1">
                <a:latin typeface="Tahoma" pitchFamily="34" charset="0"/>
              </a:rPr>
              <a:t>bartambah</a:t>
            </a:r>
            <a:r>
              <a:rPr lang="en-US" sz="2000" b="1" dirty="0">
                <a:latin typeface="Tahoma" pitchFamily="34" charset="0"/>
              </a:rPr>
              <a:t> </a:t>
            </a:r>
            <a:r>
              <a:rPr lang="en-US" sz="2000" b="1" dirty="0" err="1">
                <a:latin typeface="Tahoma" pitchFamily="34" charset="0"/>
              </a:rPr>
              <a:t>panjang</a:t>
            </a:r>
            <a:r>
              <a:rPr lang="en-US" sz="2000" b="1" dirty="0">
                <a:latin typeface="Tahoma" pitchFamily="34" charset="0"/>
              </a:rPr>
              <a:t> </a:t>
            </a:r>
            <a:r>
              <a:rPr lang="en-US" sz="2000" b="1" dirty="0" err="1">
                <a:latin typeface="Tahoma" pitchFamily="34" charset="0"/>
              </a:rPr>
              <a:t>dan</a:t>
            </a:r>
            <a:r>
              <a:rPr lang="en-US" sz="2000" b="1" dirty="0">
                <a:latin typeface="Tahoma" pitchFamily="34" charset="0"/>
              </a:rPr>
              <a:t> </a:t>
            </a:r>
            <a:r>
              <a:rPr lang="en-US" sz="2000" b="1" dirty="0" err="1">
                <a:latin typeface="Tahoma" pitchFamily="34" charset="0"/>
              </a:rPr>
              <a:t>dgn</a:t>
            </a:r>
            <a:r>
              <a:rPr lang="en-US" sz="2000" b="1" dirty="0">
                <a:latin typeface="Tahoma" pitchFamily="34" charset="0"/>
              </a:rPr>
              <a:t> </a:t>
            </a:r>
            <a:r>
              <a:rPr lang="en-US" sz="2000" b="1" dirty="0" err="1">
                <a:latin typeface="Tahoma" pitchFamily="34" charset="0"/>
              </a:rPr>
              <a:t>adanya</a:t>
            </a:r>
            <a:r>
              <a:rPr lang="en-US" sz="2000" b="1" dirty="0">
                <a:latin typeface="Tahoma" pitchFamily="34" charset="0"/>
              </a:rPr>
              <a:t> </a:t>
            </a:r>
            <a:r>
              <a:rPr lang="en-US" sz="2000" b="1" dirty="0" err="1">
                <a:latin typeface="Tahoma" pitchFamily="34" charset="0"/>
              </a:rPr>
              <a:t>penulangan</a:t>
            </a:r>
            <a:r>
              <a:rPr lang="en-US" sz="2000" b="1" dirty="0">
                <a:latin typeface="Tahoma" pitchFamily="34" charset="0"/>
              </a:rPr>
              <a:t> </a:t>
            </a:r>
            <a:r>
              <a:rPr lang="en-US" sz="2000" b="1" dirty="0" err="1">
                <a:latin typeface="Tahoma" pitchFamily="34" charset="0"/>
              </a:rPr>
              <a:t>retak</a:t>
            </a:r>
            <a:r>
              <a:rPr lang="en-US" sz="2000" b="1" dirty="0">
                <a:latin typeface="Tahoma" pitchFamily="34" charset="0"/>
              </a:rPr>
              <a:t> </a:t>
            </a:r>
            <a:r>
              <a:rPr lang="en-US" sz="2000" b="1" dirty="0" err="1">
                <a:latin typeface="Tahoma" pitchFamily="34" charset="0"/>
              </a:rPr>
              <a:t>diikat</a:t>
            </a:r>
            <a:r>
              <a:rPr lang="en-US" sz="2000" b="1" dirty="0">
                <a:latin typeface="Tahoma" pitchFamily="34" charset="0"/>
              </a:rPr>
              <a:t> </a:t>
            </a:r>
            <a:r>
              <a:rPr lang="en-US" sz="2000" b="1" dirty="0" err="1">
                <a:latin typeface="Tahoma" pitchFamily="34" charset="0"/>
              </a:rPr>
              <a:t>bersama</a:t>
            </a:r>
            <a:r>
              <a:rPr lang="en-US" sz="2000" b="1" dirty="0">
                <a:latin typeface="Tahoma" pitchFamily="34" charset="0"/>
              </a:rPr>
              <a:t> </a:t>
            </a:r>
            <a:r>
              <a:rPr lang="en-US" sz="2000" b="1" dirty="0" err="1">
                <a:latin typeface="Tahoma" pitchFamily="34" charset="0"/>
              </a:rPr>
              <a:t>didalam</a:t>
            </a:r>
            <a:r>
              <a:rPr lang="en-US" sz="2000" b="1" dirty="0">
                <a:latin typeface="Tahoma" pitchFamily="34" charset="0"/>
              </a:rPr>
              <a:t> plat.</a:t>
            </a:r>
          </a:p>
          <a:p>
            <a:pPr>
              <a:lnSpc>
                <a:spcPct val="90000"/>
              </a:lnSpc>
            </a:pPr>
            <a:r>
              <a:rPr lang="en-US" sz="2000" b="1" dirty="0" err="1">
                <a:latin typeface="Tahoma" pitchFamily="34" charset="0"/>
              </a:rPr>
              <a:t>Jarak</a:t>
            </a:r>
            <a:r>
              <a:rPr lang="en-US" sz="2000" b="1" dirty="0">
                <a:latin typeface="Tahoma" pitchFamily="34" charset="0"/>
              </a:rPr>
              <a:t> </a:t>
            </a:r>
            <a:r>
              <a:rPr lang="en-US" sz="2000" b="1" dirty="0" err="1">
                <a:latin typeface="Tahoma" pitchFamily="34" charset="0"/>
              </a:rPr>
              <a:t>antara</a:t>
            </a:r>
            <a:r>
              <a:rPr lang="en-US" sz="2000" b="1" dirty="0">
                <a:latin typeface="Tahoma" pitchFamily="34" charset="0"/>
              </a:rPr>
              <a:t> joint </a:t>
            </a:r>
            <a:r>
              <a:rPr lang="en-US" sz="2000" b="1" dirty="0" err="1">
                <a:latin typeface="Tahoma" pitchFamily="34" charset="0"/>
              </a:rPr>
              <a:t>biasanya</a:t>
            </a:r>
            <a:r>
              <a:rPr lang="en-US" sz="2000" b="1" dirty="0">
                <a:latin typeface="Tahoma" pitchFamily="34" charset="0"/>
              </a:rPr>
              <a:t> 10 m (30 feet) </a:t>
            </a:r>
            <a:r>
              <a:rPr lang="en-US" sz="2000" b="1" dirty="0" err="1">
                <a:latin typeface="Tahoma" pitchFamily="34" charset="0"/>
              </a:rPr>
              <a:t>atau</a:t>
            </a:r>
            <a:r>
              <a:rPr lang="en-US" sz="2000" b="1" dirty="0">
                <a:latin typeface="Tahoma" pitchFamily="34" charset="0"/>
              </a:rPr>
              <a:t> </a:t>
            </a:r>
            <a:r>
              <a:rPr lang="en-US" sz="2000" b="1" dirty="0" err="1">
                <a:latin typeface="Tahoma" pitchFamily="34" charset="0"/>
              </a:rPr>
              <a:t>lebih</a:t>
            </a:r>
            <a:r>
              <a:rPr lang="en-US" sz="2000" b="1" dirty="0">
                <a:latin typeface="Tahoma" pitchFamily="34" charset="0"/>
              </a:rPr>
              <a:t> </a:t>
            </a:r>
            <a:r>
              <a:rPr lang="en-US" sz="2000" b="1" dirty="0" err="1">
                <a:latin typeface="Tahoma" pitchFamily="34" charset="0"/>
              </a:rPr>
              <a:t>bahkan</a:t>
            </a:r>
            <a:r>
              <a:rPr lang="en-US" sz="2000" b="1" dirty="0">
                <a:latin typeface="Tahoma" pitchFamily="34" charset="0"/>
              </a:rPr>
              <a:t> </a:t>
            </a:r>
            <a:r>
              <a:rPr lang="en-US" sz="2000" b="1" dirty="0" err="1">
                <a:latin typeface="Tahoma" pitchFamily="34" charset="0"/>
              </a:rPr>
              <a:t>bisa</a:t>
            </a:r>
            <a:r>
              <a:rPr lang="en-US" sz="2000" b="1" dirty="0">
                <a:latin typeface="Tahoma" pitchFamily="34" charset="0"/>
              </a:rPr>
              <a:t> 100 feet, </a:t>
            </a:r>
            <a:r>
              <a:rPr lang="en-US" sz="2000" b="1" dirty="0" err="1">
                <a:latin typeface="Tahoma" pitchFamily="34" charset="0"/>
              </a:rPr>
              <a:t>perkerasan</a:t>
            </a:r>
            <a:r>
              <a:rPr lang="en-US" sz="2000" b="1" dirty="0">
                <a:latin typeface="Tahoma" pitchFamily="34" charset="0"/>
              </a:rPr>
              <a:t> </a:t>
            </a:r>
            <a:r>
              <a:rPr lang="en-US" sz="2000" b="1" dirty="0" err="1">
                <a:latin typeface="Tahoma" pitchFamily="34" charset="0"/>
              </a:rPr>
              <a:t>ini</a:t>
            </a:r>
            <a:r>
              <a:rPr lang="en-US" sz="2000" b="1" dirty="0">
                <a:latin typeface="Tahoma" pitchFamily="34" charset="0"/>
              </a:rPr>
              <a:t> </a:t>
            </a:r>
            <a:r>
              <a:rPr lang="en-US" sz="2000" b="1" dirty="0" err="1">
                <a:latin typeface="Tahoma" pitchFamily="34" charset="0"/>
              </a:rPr>
              <a:t>populer</a:t>
            </a:r>
            <a:r>
              <a:rPr lang="en-US" sz="2000" b="1" dirty="0">
                <a:latin typeface="Tahoma" pitchFamily="34" charset="0"/>
              </a:rPr>
              <a:t> </a:t>
            </a:r>
            <a:r>
              <a:rPr lang="en-US" sz="2000" b="1" dirty="0" err="1">
                <a:latin typeface="Tahoma" pitchFamily="34" charset="0"/>
              </a:rPr>
              <a:t>dibagian</a:t>
            </a:r>
            <a:r>
              <a:rPr lang="en-US" sz="2000" b="1" dirty="0">
                <a:latin typeface="Tahoma" pitchFamily="34" charset="0"/>
              </a:rPr>
              <a:t> </a:t>
            </a:r>
            <a:r>
              <a:rPr lang="en-US" sz="2000" b="1" dirty="0" err="1">
                <a:latin typeface="Tahoma" pitchFamily="34" charset="0"/>
              </a:rPr>
              <a:t>timur</a:t>
            </a:r>
            <a:r>
              <a:rPr lang="en-US" sz="2000" b="1" dirty="0">
                <a:latin typeface="Tahoma" pitchFamily="34" charset="0"/>
              </a:rPr>
              <a:t> </a:t>
            </a:r>
            <a:r>
              <a:rPr lang="en-US" sz="2000" b="1" dirty="0" err="1">
                <a:latin typeface="Tahoma" pitchFamily="34" charset="0"/>
              </a:rPr>
              <a:t>dan</a:t>
            </a:r>
            <a:r>
              <a:rPr lang="en-US" sz="2000" b="1" dirty="0">
                <a:latin typeface="Tahoma" pitchFamily="34" charset="0"/>
              </a:rPr>
              <a:t> </a:t>
            </a:r>
            <a:r>
              <a:rPr lang="en-US" sz="2000" b="1" dirty="0" err="1">
                <a:latin typeface="Tahoma" pitchFamily="34" charset="0"/>
              </a:rPr>
              <a:t>barat</a:t>
            </a:r>
            <a:r>
              <a:rPr lang="en-US" sz="2000" b="1" dirty="0">
                <a:latin typeface="Tahoma" pitchFamily="34" charset="0"/>
              </a:rPr>
              <a:t> </a:t>
            </a:r>
            <a:r>
              <a:rPr lang="en-US" sz="2000" b="1" dirty="0" err="1">
                <a:latin typeface="Tahoma" pitchFamily="34" charset="0"/>
              </a:rPr>
              <a:t>Amerika</a:t>
            </a:r>
            <a:r>
              <a:rPr lang="en-US" sz="2000" b="1" dirty="0">
                <a:latin typeface="Tahoma" pitchFamily="34" charset="0"/>
              </a:rPr>
              <a:t>.</a:t>
            </a:r>
          </a:p>
          <a:p>
            <a:pPr>
              <a:lnSpc>
                <a:spcPct val="90000"/>
              </a:lnSpc>
            </a:pPr>
            <a:r>
              <a:rPr lang="en-US" sz="2000" b="1" dirty="0">
                <a:latin typeface="Tahoma" pitchFamily="34" charset="0"/>
              </a:rPr>
              <a:t>Continuously Reinforced Concrete Pavement (CRCP), </a:t>
            </a:r>
            <a:r>
              <a:rPr lang="en-US" sz="2000" b="1" dirty="0" err="1">
                <a:latin typeface="Tahoma" pitchFamily="34" charset="0"/>
              </a:rPr>
              <a:t>tidak</a:t>
            </a:r>
            <a:r>
              <a:rPr lang="en-US" sz="2000" b="1" dirty="0">
                <a:latin typeface="Tahoma" pitchFamily="34" charset="0"/>
              </a:rPr>
              <a:t> </a:t>
            </a:r>
            <a:r>
              <a:rPr lang="en-US" sz="2000" b="1" dirty="0" err="1">
                <a:latin typeface="Tahoma" pitchFamily="34" charset="0"/>
              </a:rPr>
              <a:t>memerlukan</a:t>
            </a:r>
            <a:r>
              <a:rPr lang="en-US" sz="2000" b="1" dirty="0">
                <a:latin typeface="Tahoma" pitchFamily="34" charset="0"/>
              </a:rPr>
              <a:t> </a:t>
            </a:r>
            <a:r>
              <a:rPr lang="en-US" sz="2000" b="1" dirty="0" err="1">
                <a:latin typeface="Tahoma" pitchFamily="34" charset="0"/>
              </a:rPr>
              <a:t>transferse</a:t>
            </a:r>
            <a:r>
              <a:rPr lang="en-US" sz="2000" b="1" dirty="0">
                <a:latin typeface="Tahoma" pitchFamily="34" charset="0"/>
              </a:rPr>
              <a:t> contraction joint, </a:t>
            </a:r>
            <a:r>
              <a:rPr lang="en-US" sz="2000" b="1" dirty="0" err="1">
                <a:latin typeface="Tahoma" pitchFamily="34" charset="0"/>
              </a:rPr>
              <a:t>retak</a:t>
            </a:r>
            <a:r>
              <a:rPr lang="en-US" sz="2000" b="1" dirty="0">
                <a:latin typeface="Tahoma" pitchFamily="34" charset="0"/>
              </a:rPr>
              <a:t> </a:t>
            </a:r>
            <a:r>
              <a:rPr lang="en-US" sz="2000" b="1" dirty="0" err="1">
                <a:latin typeface="Tahoma" pitchFamily="34" charset="0"/>
              </a:rPr>
              <a:t>diharapkan</a:t>
            </a:r>
            <a:r>
              <a:rPr lang="en-US" sz="2000" b="1" dirty="0">
                <a:latin typeface="Tahoma" pitchFamily="34" charset="0"/>
              </a:rPr>
              <a:t> </a:t>
            </a:r>
            <a:r>
              <a:rPr lang="en-US" sz="2000" b="1" dirty="0" err="1">
                <a:latin typeface="Tahoma" pitchFamily="34" charset="0"/>
              </a:rPr>
              <a:t>terjadi</a:t>
            </a:r>
            <a:r>
              <a:rPr lang="en-US" sz="2000" b="1" dirty="0">
                <a:latin typeface="Tahoma" pitchFamily="34" charset="0"/>
              </a:rPr>
              <a:t> </a:t>
            </a:r>
            <a:r>
              <a:rPr lang="en-US" sz="2000" b="1" dirty="0" err="1">
                <a:latin typeface="Tahoma" pitchFamily="34" charset="0"/>
              </a:rPr>
              <a:t>pada</a:t>
            </a:r>
            <a:r>
              <a:rPr lang="en-US" sz="2000" b="1" dirty="0">
                <a:latin typeface="Tahoma" pitchFamily="34" charset="0"/>
              </a:rPr>
              <a:t> plat </a:t>
            </a:r>
            <a:r>
              <a:rPr lang="en-US" sz="2000" b="1" dirty="0" err="1">
                <a:latin typeface="Tahoma" pitchFamily="34" charset="0"/>
              </a:rPr>
              <a:t>biasanya</a:t>
            </a:r>
            <a:r>
              <a:rPr lang="en-US" sz="2000" b="1" dirty="0">
                <a:latin typeface="Tahoma" pitchFamily="34" charset="0"/>
              </a:rPr>
              <a:t> </a:t>
            </a:r>
            <a:r>
              <a:rPr lang="en-US" sz="2000" b="1" dirty="0" err="1">
                <a:latin typeface="Tahoma" pitchFamily="34" charset="0"/>
              </a:rPr>
              <a:t>dgn</a:t>
            </a:r>
            <a:r>
              <a:rPr lang="en-US" sz="2000" b="1" dirty="0">
                <a:latin typeface="Tahoma" pitchFamily="34" charset="0"/>
              </a:rPr>
              <a:t> interval 3-5 ft.</a:t>
            </a:r>
          </a:p>
          <a:p>
            <a:pPr>
              <a:lnSpc>
                <a:spcPct val="90000"/>
              </a:lnSpc>
            </a:pPr>
            <a:r>
              <a:rPr lang="en-US" sz="2000" b="1" dirty="0">
                <a:latin typeface="Tahoma" pitchFamily="34" charset="0"/>
              </a:rPr>
              <a:t>CRCP </a:t>
            </a:r>
            <a:r>
              <a:rPr lang="en-US" sz="2000" b="1" dirty="0" err="1">
                <a:latin typeface="Tahoma" pitchFamily="34" charset="0"/>
              </a:rPr>
              <a:t>didisain</a:t>
            </a:r>
            <a:r>
              <a:rPr lang="en-US" sz="2000" b="1" dirty="0">
                <a:latin typeface="Tahoma" pitchFamily="34" charset="0"/>
              </a:rPr>
              <a:t> </a:t>
            </a:r>
            <a:r>
              <a:rPr lang="en-US" sz="2000" b="1" dirty="0" err="1">
                <a:latin typeface="Tahoma" pitchFamily="34" charset="0"/>
              </a:rPr>
              <a:t>dgn</a:t>
            </a:r>
            <a:r>
              <a:rPr lang="en-US" sz="2000" b="1" dirty="0">
                <a:latin typeface="Tahoma" pitchFamily="34" charset="0"/>
              </a:rPr>
              <a:t> </a:t>
            </a:r>
            <a:r>
              <a:rPr lang="en-US" sz="2000" b="1" dirty="0" err="1">
                <a:latin typeface="Tahoma" pitchFamily="34" charset="0"/>
              </a:rPr>
              <a:t>penulangan</a:t>
            </a:r>
            <a:r>
              <a:rPr lang="en-US" sz="2000" b="1" dirty="0">
                <a:latin typeface="Tahoma" pitchFamily="34" charset="0"/>
              </a:rPr>
              <a:t> 0,6-0,7 % </a:t>
            </a:r>
            <a:r>
              <a:rPr lang="en-US" sz="2000" b="1" dirty="0" err="1">
                <a:latin typeface="Tahoma" pitchFamily="34" charset="0"/>
              </a:rPr>
              <a:t>dari</a:t>
            </a:r>
            <a:r>
              <a:rPr lang="en-US" sz="2000" b="1" dirty="0">
                <a:latin typeface="Tahoma" pitchFamily="34" charset="0"/>
              </a:rPr>
              <a:t> </a:t>
            </a:r>
            <a:r>
              <a:rPr lang="en-US" sz="2000" b="1" dirty="0" err="1">
                <a:latin typeface="Tahoma" pitchFamily="34" charset="0"/>
              </a:rPr>
              <a:t>penampang</a:t>
            </a:r>
            <a:r>
              <a:rPr lang="en-US" sz="2000" b="1" dirty="0">
                <a:latin typeface="Tahoma" pitchFamily="34" charset="0"/>
              </a:rPr>
              <a:t> plat, </a:t>
            </a:r>
            <a:r>
              <a:rPr lang="en-US" sz="2000" b="1" dirty="0" err="1">
                <a:latin typeface="Tahoma" pitchFamily="34" charset="0"/>
              </a:rPr>
              <a:t>sehingga</a:t>
            </a:r>
            <a:r>
              <a:rPr lang="en-US" sz="2000" b="1" dirty="0">
                <a:latin typeface="Tahoma" pitchFamily="34" charset="0"/>
              </a:rPr>
              <a:t> </a:t>
            </a:r>
            <a:r>
              <a:rPr lang="en-US" sz="2000" b="1" dirty="0" err="1">
                <a:latin typeface="Tahoma" pitchFamily="34" charset="0"/>
              </a:rPr>
              <a:t>retak</a:t>
            </a:r>
            <a:r>
              <a:rPr lang="en-US" sz="2000" b="1" dirty="0">
                <a:latin typeface="Tahoma" pitchFamily="34" charset="0"/>
              </a:rPr>
              <a:t> </a:t>
            </a:r>
            <a:r>
              <a:rPr lang="en-US" sz="2000" b="1" dirty="0" err="1">
                <a:latin typeface="Tahoma" pitchFamily="34" charset="0"/>
              </a:rPr>
              <a:t>dipengang</a:t>
            </a:r>
            <a:r>
              <a:rPr lang="en-US" sz="2000" b="1" dirty="0">
                <a:latin typeface="Tahoma" pitchFamily="34" charset="0"/>
              </a:rPr>
              <a:t> </a:t>
            </a:r>
            <a:r>
              <a:rPr lang="en-US" sz="2000" b="1" dirty="0" err="1">
                <a:latin typeface="Tahoma" pitchFamily="34" charset="0"/>
              </a:rPr>
              <a:t>bersama</a:t>
            </a:r>
            <a:r>
              <a:rPr lang="en-US" sz="2000" b="1" dirty="0">
                <a:latin typeface="Tahoma" pitchFamily="34" charset="0"/>
              </a:rPr>
              <a:t>.</a:t>
            </a:r>
          </a:p>
          <a:p>
            <a:pPr>
              <a:lnSpc>
                <a:spcPct val="90000"/>
              </a:lnSpc>
            </a:pPr>
            <a:r>
              <a:rPr lang="en-US" sz="2000" b="1" dirty="0">
                <a:latin typeface="Tahoma" pitchFamily="34" charset="0"/>
              </a:rPr>
              <a:t>CRCP </a:t>
            </a:r>
            <a:r>
              <a:rPr lang="en-US" sz="2000" b="1" dirty="0" err="1">
                <a:latin typeface="Tahoma" pitchFamily="34" charset="0"/>
              </a:rPr>
              <a:t>lebih</a:t>
            </a:r>
            <a:r>
              <a:rPr lang="en-US" sz="2000" b="1" dirty="0">
                <a:latin typeface="Tahoma" pitchFamily="34" charset="0"/>
              </a:rPr>
              <a:t> </a:t>
            </a:r>
            <a:r>
              <a:rPr lang="en-US" sz="2000" b="1" dirty="0" err="1">
                <a:latin typeface="Tahoma" pitchFamily="34" charset="0"/>
              </a:rPr>
              <a:t>mahal</a:t>
            </a:r>
            <a:r>
              <a:rPr lang="en-US" sz="2000" b="1" dirty="0">
                <a:latin typeface="Tahoma" pitchFamily="34" charset="0"/>
              </a:rPr>
              <a:t> </a:t>
            </a:r>
            <a:r>
              <a:rPr lang="en-US" sz="2000" b="1" dirty="0" err="1">
                <a:latin typeface="Tahoma" pitchFamily="34" charset="0"/>
              </a:rPr>
              <a:t>dari</a:t>
            </a:r>
            <a:r>
              <a:rPr lang="en-US" sz="2000" b="1" dirty="0">
                <a:latin typeface="Tahoma" pitchFamily="34" charset="0"/>
              </a:rPr>
              <a:t> </a:t>
            </a:r>
            <a:r>
              <a:rPr lang="en-US" sz="2000" b="1" dirty="0" err="1">
                <a:latin typeface="Tahoma" pitchFamily="34" charset="0"/>
              </a:rPr>
              <a:t>perkerasan</a:t>
            </a:r>
            <a:r>
              <a:rPr lang="en-US" sz="2000" b="1" dirty="0">
                <a:latin typeface="Tahoma" pitchFamily="34" charset="0"/>
              </a:rPr>
              <a:t> </a:t>
            </a:r>
            <a:r>
              <a:rPr lang="en-US" sz="2000" b="1" dirty="0" err="1">
                <a:latin typeface="Tahoma" pitchFamily="34" charset="0"/>
              </a:rPr>
              <a:t>yg</a:t>
            </a:r>
            <a:r>
              <a:rPr lang="en-US" sz="2000" b="1" dirty="0">
                <a:latin typeface="Tahoma" pitchFamily="34" charset="0"/>
              </a:rPr>
              <a:t> </a:t>
            </a:r>
            <a:r>
              <a:rPr lang="en-US" sz="2000" b="1" dirty="0" err="1">
                <a:latin typeface="Tahoma" pitchFamily="34" charset="0"/>
              </a:rPr>
              <a:t>lainnya</a:t>
            </a:r>
            <a:r>
              <a:rPr lang="en-US" sz="2000" b="1" dirty="0">
                <a:latin typeface="Tahoma" pitchFamily="34" charset="0"/>
              </a:rPr>
              <a:t>, </a:t>
            </a:r>
            <a:r>
              <a:rPr lang="en-US" sz="2000" b="1" dirty="0" err="1">
                <a:latin typeface="Tahoma" pitchFamily="34" charset="0"/>
              </a:rPr>
              <a:t>namun</a:t>
            </a:r>
            <a:r>
              <a:rPr lang="en-US" sz="2000" b="1" dirty="0">
                <a:latin typeface="Tahoma" pitchFamily="34" charset="0"/>
              </a:rPr>
              <a:t> </a:t>
            </a:r>
            <a:r>
              <a:rPr lang="en-US" sz="2000" b="1" dirty="0" err="1">
                <a:latin typeface="Tahoma" pitchFamily="34" charset="0"/>
              </a:rPr>
              <a:t>dapat</a:t>
            </a:r>
            <a:r>
              <a:rPr lang="en-US" sz="2000" b="1" dirty="0">
                <a:latin typeface="Tahoma" pitchFamily="34" charset="0"/>
              </a:rPr>
              <a:t> </a:t>
            </a:r>
            <a:r>
              <a:rPr lang="en-US" sz="2000" b="1" dirty="0" err="1">
                <a:latin typeface="Tahoma" pitchFamily="34" charset="0"/>
              </a:rPr>
              <a:t>tahan</a:t>
            </a:r>
            <a:r>
              <a:rPr lang="en-US" sz="2000" b="1" dirty="0">
                <a:latin typeface="Tahoma" pitchFamily="34" charset="0"/>
              </a:rPr>
              <a:t> lama </a:t>
            </a:r>
            <a:r>
              <a:rPr lang="en-US" sz="2000" b="1" dirty="0" err="1">
                <a:latin typeface="Tahoma" pitchFamily="34" charset="0"/>
              </a:rPr>
              <a:t>dan</a:t>
            </a:r>
            <a:r>
              <a:rPr lang="en-US" sz="2000" b="1" dirty="0">
                <a:latin typeface="Tahoma" pitchFamily="34" charset="0"/>
              </a:rPr>
              <a:t> </a:t>
            </a:r>
            <a:r>
              <a:rPr lang="en-US" sz="2000" b="1" dirty="0" err="1">
                <a:latin typeface="Tahoma" pitchFamily="34" charset="0"/>
              </a:rPr>
              <a:t>biasanya</a:t>
            </a:r>
            <a:r>
              <a:rPr lang="en-US" sz="2000" b="1" dirty="0">
                <a:latin typeface="Tahoma" pitchFamily="34" charset="0"/>
              </a:rPr>
              <a:t> </a:t>
            </a:r>
            <a:r>
              <a:rPr lang="en-US" sz="2000" b="1" dirty="0" err="1">
                <a:latin typeface="Tahoma" pitchFamily="34" charset="0"/>
              </a:rPr>
              <a:t>dipakai</a:t>
            </a:r>
            <a:r>
              <a:rPr lang="en-US" sz="2000" b="1" dirty="0">
                <a:latin typeface="Tahoma" pitchFamily="34" charset="0"/>
              </a:rPr>
              <a:t> </a:t>
            </a:r>
            <a:r>
              <a:rPr lang="en-US" sz="2000" b="1" dirty="0" err="1">
                <a:latin typeface="Tahoma" pitchFamily="34" charset="0"/>
              </a:rPr>
              <a:t>untuk</a:t>
            </a:r>
            <a:r>
              <a:rPr lang="en-US" sz="2000" b="1" dirty="0">
                <a:latin typeface="Tahoma" pitchFamily="34" charset="0"/>
              </a:rPr>
              <a:t> heavy urban traffic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Straight Edg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Designs\Straight Edge.pot</Template>
  <TotalTime>918</TotalTime>
  <Words>3237</Words>
  <Application>Microsoft PowerPoint</Application>
  <PresentationFormat>On-screen Show (4:3)</PresentationFormat>
  <Paragraphs>282</Paragraphs>
  <Slides>72</Slides>
  <Notes>0</Notes>
  <HiddenSlides>0</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Straight Edge</vt:lpstr>
      <vt:lpstr>PUNDAMENTAL PERKERASAN BETON</vt:lpstr>
      <vt:lpstr>PERBEDAAN ANTARA PERKERASAN KAKU DGN LENTUR</vt:lpstr>
      <vt:lpstr>Slide 3</vt:lpstr>
      <vt:lpstr>Slide 4</vt:lpstr>
      <vt:lpstr>JENIS-JENIS PERKERASAN KAKU</vt:lpstr>
      <vt:lpstr>Slide 6</vt:lpstr>
      <vt:lpstr>Slide 7</vt:lpstr>
      <vt:lpstr>JOINTED PLAIN CONCRETE PAVEMENT</vt:lpstr>
      <vt:lpstr>Slide 9</vt:lpstr>
      <vt:lpstr>JOINTED REINFORCED CONCRETE PAVEMENT</vt:lpstr>
      <vt:lpstr>CONTINUOUSLY REINFORCED CONCRETE PAVEMENT</vt:lpstr>
      <vt:lpstr>DASAR METERIAL BETON</vt:lpstr>
      <vt:lpstr>Slide 13</vt:lpstr>
      <vt:lpstr>SKEMA KOMPOSISI BETON</vt:lpstr>
      <vt:lpstr>PENAMPANG IRISAN BETON YG MEMPERLIHATKAN AGREGAT DAN PASTA</vt:lpstr>
      <vt:lpstr>KUALITAS BETON</vt:lpstr>
      <vt:lpstr>Slide 17</vt:lpstr>
      <vt:lpstr>KONSISTENSI</vt:lpstr>
      <vt:lpstr>SLUMP TEST SETELAH DIKELUARKAN DARI CETAKAN</vt:lpstr>
      <vt:lpstr>KEKUATAN BETON</vt:lpstr>
      <vt:lpstr>SILINDER UNTUK KUAT TEKAN</vt:lpstr>
      <vt:lpstr>DASAR-DASAR KEKUTAN BETON</vt:lpstr>
      <vt:lpstr>DASAR-DASAR PERKERASAN BETON</vt:lpstr>
      <vt:lpstr>ROLLED SCREED UNTUK FIXED-FORM</vt:lpstr>
      <vt:lpstr>Slide 25</vt:lpstr>
      <vt:lpstr>SINGLE-TRACK SLIPFORM PAVER</vt:lpstr>
      <vt:lpstr>PAVING TRAIN</vt:lpstr>
      <vt:lpstr>KERATAAN</vt:lpstr>
      <vt:lpstr>CALIFORNIA PROFILOGRAPH</vt:lpstr>
      <vt:lpstr>SURFACE TEXTURE</vt:lpstr>
      <vt:lpstr>DRAG TEXTURES, BROOMED SURFACE,YG MENGHASILAKAN KEDALAMAN 1/16-1/8 INCI, MELINTANG ATAU MEMANJANG</vt:lpstr>
      <vt:lpstr>TURF DRAG SURFACE, DGN ARTIFICIAL TURF MENGHASILAN KEDALAMAN ALUR 1,5-3 MM</vt:lpstr>
      <vt:lpstr>BURLAP DRAG SURFACE MENGHASILKAN KEDALAMAN TEKTUR 1,5 – 3 MM</vt:lpstr>
      <vt:lpstr>TINE TEXTURE DGN TRANSVERCE TINE MEMAKAI METAL RAKE JARAK 1,25- 2,5 MM DGN KEDALAMAN 3 MM</vt:lpstr>
      <vt:lpstr>LONGITUDINAL TINE JARAK 3-6 MM KEDALAMAN TEKTUR 3 MM</vt:lpstr>
      <vt:lpstr>EXPOSED AGGREGATE DGN RETARDER DAN DICUCI PERMUKAAN MORTAR</vt:lpstr>
      <vt:lpstr>HARDERNED CONCRETE TEXTURE DGN DIAMOND GROUND 164-197 GROVE/METER</vt:lpstr>
      <vt:lpstr>DIAMOND GROOVE KEDALAMAN 6 MM, LEBAR 20 MM</vt:lpstr>
      <vt:lpstr>ABRATED (SHOT BALASTED), MEHILANGKAN LAPISAN TIPIS PERMUKAAN MORTAR</vt:lpstr>
      <vt:lpstr>CURING PERKERASAN BETON</vt:lpstr>
      <vt:lpstr>JOINT (SAMBUNGAN)</vt:lpstr>
      <vt:lpstr>EFISIENSI LOAD TRANSFER</vt:lpstr>
      <vt:lpstr>JOINT DGN AGREGAT INTERLOCK</vt:lpstr>
      <vt:lpstr>CONTRACTION JOINT</vt:lpstr>
      <vt:lpstr>CONTRACTION JOINTS</vt:lpstr>
      <vt:lpstr>CONTRUCTION JOINTS</vt:lpstr>
      <vt:lpstr>CONSTRUCTION JOINTS</vt:lpstr>
      <vt:lpstr>ISOLATION JOINTS</vt:lpstr>
      <vt:lpstr>Slide 49</vt:lpstr>
      <vt:lpstr>ISOLATION JOINTS</vt:lpstr>
      <vt:lpstr>EXPANSION JOINT</vt:lpstr>
      <vt:lpstr>SUBBASE DAN SUBGRADE</vt:lpstr>
      <vt:lpstr>Slide 53</vt:lpstr>
      <vt:lpstr>RESTORING DAN PATCHING</vt:lpstr>
      <vt:lpstr>STABILISASI PLAT BETON</vt:lpstr>
      <vt:lpstr>PERBAIKAN FULL-DEPTH</vt:lpstr>
      <vt:lpstr>FULL-DEPTH REPAIR</vt:lpstr>
      <vt:lpstr>SURFACE SPALLING</vt:lpstr>
      <vt:lpstr>RETAK POJOK DAN RETAK RANDOM</vt:lpstr>
      <vt:lpstr>PERBAIKAN PARTIAL –DEPTH </vt:lpstr>
      <vt:lpstr>PERBAIKAN PARSIAL</vt:lpstr>
      <vt:lpstr>ROTROFITTING DOWEL BAR</vt:lpstr>
      <vt:lpstr>CROSS-STITCHING CRACKS (MEREKATKAN RETAK)</vt:lpstr>
      <vt:lpstr>DIAMOND GRINDING (PENGERINDAAN)</vt:lpstr>
      <vt:lpstr>JOINT DAN CRACK RESEALING </vt:lpstr>
      <vt:lpstr>RESERVOIR JOINT SEALANT</vt:lpstr>
      <vt:lpstr>Shape factor yg tergantung cuaca, temperatur pemasangan, sifat beton dan joint spacing</vt:lpstr>
      <vt:lpstr>WAKTU PEMASANGAN SEALANT</vt:lpstr>
      <vt:lpstr>RESURFACING PERKERASAN BETON</vt:lpstr>
      <vt:lpstr>Slide 70</vt:lpstr>
      <vt:lpstr>OVERLAY BETON DIATAS ASPAL</vt:lpstr>
      <vt:lpstr>Slide 72</vt:lpstr>
    </vt:vector>
  </TitlesOfParts>
  <Company>praswil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PUNDAMENTAL PERKERASAN BETON</dc:title>
  <dc:creator>palgunadi</dc:creator>
  <cp:lastModifiedBy>hp-mini</cp:lastModifiedBy>
  <cp:revision>118</cp:revision>
  <dcterms:created xsi:type="dcterms:W3CDTF">2004-02-17T03:15:00Z</dcterms:created>
  <dcterms:modified xsi:type="dcterms:W3CDTF">2002-03-30T13:35:29Z</dcterms:modified>
</cp:coreProperties>
</file>