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71" r:id="rId4"/>
    <p:sldId id="278" r:id="rId5"/>
    <p:sldId id="268" r:id="rId6"/>
    <p:sldId id="259" r:id="rId7"/>
    <p:sldId id="261" r:id="rId8"/>
    <p:sldId id="266" r:id="rId9"/>
    <p:sldId id="267" r:id="rId10"/>
    <p:sldId id="262" r:id="rId11"/>
    <p:sldId id="263" r:id="rId12"/>
    <p:sldId id="265" r:id="rId13"/>
    <p:sldId id="270" r:id="rId14"/>
    <p:sldId id="269" r:id="rId15"/>
    <p:sldId id="276" r:id="rId16"/>
    <p:sldId id="277" r:id="rId17"/>
    <p:sldId id="257" r:id="rId1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E11553-872F-4589-BAAA-AB0C986AC50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F120B0-F4BE-4646-9B05-0DA7A4ADE1B5}">
      <dgm:prSet phldrT="[Text]"/>
      <dgm:spPr/>
      <dgm:t>
        <a:bodyPr/>
        <a:lstStyle/>
        <a:p>
          <a:r>
            <a:rPr lang="id-ID" dirty="0" smtClean="0"/>
            <a:t>untuk menegaskan isi uraian; </a:t>
          </a:r>
          <a:endParaRPr lang="en-US" dirty="0"/>
        </a:p>
      </dgm:t>
    </dgm:pt>
    <dgm:pt modelId="{99B6B257-2605-4093-8A3C-28BBC001D9FA}" type="parTrans" cxnId="{8336B3CE-2778-457F-86B1-71320E1130C1}">
      <dgm:prSet/>
      <dgm:spPr/>
      <dgm:t>
        <a:bodyPr/>
        <a:lstStyle/>
        <a:p>
          <a:endParaRPr lang="en-US"/>
        </a:p>
      </dgm:t>
    </dgm:pt>
    <dgm:pt modelId="{A3D37AAE-6A78-40C8-A3EA-F58D10F6A877}" type="sibTrans" cxnId="{8336B3CE-2778-457F-86B1-71320E1130C1}">
      <dgm:prSet/>
      <dgm:spPr/>
      <dgm:t>
        <a:bodyPr/>
        <a:lstStyle/>
        <a:p>
          <a:endParaRPr lang="en-US"/>
        </a:p>
      </dgm:t>
    </dgm:pt>
    <dgm:pt modelId="{7F450404-284B-4983-8587-F78C963E8E70}">
      <dgm:prSet/>
      <dgm:spPr/>
      <dgm:t>
        <a:bodyPr/>
        <a:lstStyle/>
        <a:p>
          <a:r>
            <a:rPr lang="id-ID" smtClean="0"/>
            <a:t>untuk membuktikan kebenaran pernyataan yang dibuat;</a:t>
          </a:r>
          <a:endParaRPr lang="id-ID" dirty="0"/>
        </a:p>
      </dgm:t>
    </dgm:pt>
    <dgm:pt modelId="{4E9796B6-1A7B-4389-9173-614627D5C23C}" type="parTrans" cxnId="{8099BE72-902E-4513-8546-2A103FC0BFDA}">
      <dgm:prSet/>
      <dgm:spPr/>
      <dgm:t>
        <a:bodyPr/>
        <a:lstStyle/>
        <a:p>
          <a:endParaRPr lang="en-US"/>
        </a:p>
      </dgm:t>
    </dgm:pt>
    <dgm:pt modelId="{F24B1E85-3886-46BF-A9A6-EF6E2FEFCF1F}" type="sibTrans" cxnId="{8099BE72-902E-4513-8546-2A103FC0BFDA}">
      <dgm:prSet/>
      <dgm:spPr/>
      <dgm:t>
        <a:bodyPr/>
        <a:lstStyle/>
        <a:p>
          <a:endParaRPr lang="en-US"/>
        </a:p>
      </dgm:t>
    </dgm:pt>
    <dgm:pt modelId="{AB69DBD2-6D3E-447D-A8C9-84A9512D5D11}">
      <dgm:prSet/>
      <dgm:spPr/>
      <dgm:t>
        <a:bodyPr/>
        <a:lstStyle/>
        <a:p>
          <a:r>
            <a:rPr lang="id-ID" smtClean="0"/>
            <a:t>untuk memperlihatkan kepada pembaca materi dan teori yang digunakan;</a:t>
          </a:r>
          <a:endParaRPr lang="id-ID" dirty="0"/>
        </a:p>
      </dgm:t>
    </dgm:pt>
    <dgm:pt modelId="{7157DA85-2922-4B3A-9FAB-C1F0D8C02D50}" type="parTrans" cxnId="{618C5FC1-86FF-4274-A66B-9D4FD9AF51FA}">
      <dgm:prSet/>
      <dgm:spPr/>
      <dgm:t>
        <a:bodyPr/>
        <a:lstStyle/>
        <a:p>
          <a:endParaRPr lang="en-US"/>
        </a:p>
      </dgm:t>
    </dgm:pt>
    <dgm:pt modelId="{F249EDB7-DFEC-47B9-B32A-5CDB2B8EA811}" type="sibTrans" cxnId="{618C5FC1-86FF-4274-A66B-9D4FD9AF51FA}">
      <dgm:prSet/>
      <dgm:spPr/>
      <dgm:t>
        <a:bodyPr/>
        <a:lstStyle/>
        <a:p>
          <a:endParaRPr lang="en-US"/>
        </a:p>
      </dgm:t>
    </dgm:pt>
    <dgm:pt modelId="{DE0D68B5-B79E-4F39-A1CE-BFAE31A7970A}">
      <dgm:prSet/>
      <dgm:spPr/>
      <dgm:t>
        <a:bodyPr/>
        <a:lstStyle/>
        <a:p>
          <a:r>
            <a:rPr lang="id-ID" smtClean="0"/>
            <a:t>untuk mencegah penggunaan dan pengakuan bahan tulisan orang lain sebagai milik sendiri (</a:t>
          </a:r>
          <a:r>
            <a:rPr lang="id-ID" i="1" smtClean="0"/>
            <a:t>plagiat</a:t>
          </a:r>
          <a:r>
            <a:rPr lang="id-ID" smtClean="0"/>
            <a:t>). </a:t>
          </a:r>
          <a:endParaRPr lang="id-ID" dirty="0"/>
        </a:p>
      </dgm:t>
    </dgm:pt>
    <dgm:pt modelId="{CAC3043A-B2FB-44DA-81F8-F27A3A04C560}" type="parTrans" cxnId="{125FE8D4-A242-44F9-B90E-7AC101410973}">
      <dgm:prSet/>
      <dgm:spPr/>
      <dgm:t>
        <a:bodyPr/>
        <a:lstStyle/>
        <a:p>
          <a:endParaRPr lang="en-US"/>
        </a:p>
      </dgm:t>
    </dgm:pt>
    <dgm:pt modelId="{DC3AFE09-3129-4409-A397-4898933CD12B}" type="sibTrans" cxnId="{125FE8D4-A242-44F9-B90E-7AC101410973}">
      <dgm:prSet/>
      <dgm:spPr/>
      <dgm:t>
        <a:bodyPr/>
        <a:lstStyle/>
        <a:p>
          <a:endParaRPr lang="en-US"/>
        </a:p>
      </dgm:t>
    </dgm:pt>
    <dgm:pt modelId="{F4B154E1-A397-446E-A036-73E674EE5119}" type="pres">
      <dgm:prSet presAssocID="{98E11553-872F-4589-BAAA-AB0C986AC50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3119465-E496-4840-82AB-11886EA5E4EB}" type="pres">
      <dgm:prSet presAssocID="{98E11553-872F-4589-BAAA-AB0C986AC508}" presName="Name1" presStyleCnt="0"/>
      <dgm:spPr/>
    </dgm:pt>
    <dgm:pt modelId="{58797E59-F600-48F9-AA3F-CE6951BBE53C}" type="pres">
      <dgm:prSet presAssocID="{98E11553-872F-4589-BAAA-AB0C986AC508}" presName="cycle" presStyleCnt="0"/>
      <dgm:spPr/>
    </dgm:pt>
    <dgm:pt modelId="{2CF9A6D4-693D-457A-ABD8-312404C32FD4}" type="pres">
      <dgm:prSet presAssocID="{98E11553-872F-4589-BAAA-AB0C986AC508}" presName="srcNode" presStyleLbl="node1" presStyleIdx="0" presStyleCnt="4"/>
      <dgm:spPr/>
    </dgm:pt>
    <dgm:pt modelId="{097E1031-DC84-40EA-918C-C0BA11A911A9}" type="pres">
      <dgm:prSet presAssocID="{98E11553-872F-4589-BAAA-AB0C986AC508}" presName="conn" presStyleLbl="parChTrans1D2" presStyleIdx="0" presStyleCnt="1"/>
      <dgm:spPr/>
      <dgm:t>
        <a:bodyPr/>
        <a:lstStyle/>
        <a:p>
          <a:endParaRPr lang="en-US"/>
        </a:p>
      </dgm:t>
    </dgm:pt>
    <dgm:pt modelId="{E333E9FC-A660-48F6-9700-7E11BD10F7FC}" type="pres">
      <dgm:prSet presAssocID="{98E11553-872F-4589-BAAA-AB0C986AC508}" presName="extraNode" presStyleLbl="node1" presStyleIdx="0" presStyleCnt="4"/>
      <dgm:spPr/>
    </dgm:pt>
    <dgm:pt modelId="{428D4BE6-9336-4D11-8DCC-617AE864F84C}" type="pres">
      <dgm:prSet presAssocID="{98E11553-872F-4589-BAAA-AB0C986AC508}" presName="dstNode" presStyleLbl="node1" presStyleIdx="0" presStyleCnt="4"/>
      <dgm:spPr/>
    </dgm:pt>
    <dgm:pt modelId="{77CFCFFB-4DD1-4AE8-A56B-EDDCE7688A22}" type="pres">
      <dgm:prSet presAssocID="{69F120B0-F4BE-4646-9B05-0DA7A4ADE1B5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680FEB-0626-4F38-B530-5E3AB7748834}" type="pres">
      <dgm:prSet presAssocID="{69F120B0-F4BE-4646-9B05-0DA7A4ADE1B5}" presName="accent_1" presStyleCnt="0"/>
      <dgm:spPr/>
    </dgm:pt>
    <dgm:pt modelId="{7CA4E869-A142-469D-B422-77DED5C0BAD9}" type="pres">
      <dgm:prSet presAssocID="{69F120B0-F4BE-4646-9B05-0DA7A4ADE1B5}" presName="accentRepeatNode" presStyleLbl="solidFgAcc1" presStyleIdx="0" presStyleCnt="4"/>
      <dgm:spPr/>
    </dgm:pt>
    <dgm:pt modelId="{FD8A70E9-1D21-47D3-8D8D-492FF635C25F}" type="pres">
      <dgm:prSet presAssocID="{7F450404-284B-4983-8587-F78C963E8E70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B24FD5-ABED-4924-B51A-B6FB069980F5}" type="pres">
      <dgm:prSet presAssocID="{7F450404-284B-4983-8587-F78C963E8E70}" presName="accent_2" presStyleCnt="0"/>
      <dgm:spPr/>
    </dgm:pt>
    <dgm:pt modelId="{A3E94593-1313-47F9-8312-4B925D1AEF4B}" type="pres">
      <dgm:prSet presAssocID="{7F450404-284B-4983-8587-F78C963E8E70}" presName="accentRepeatNode" presStyleLbl="solidFgAcc1" presStyleIdx="1" presStyleCnt="4"/>
      <dgm:spPr/>
    </dgm:pt>
    <dgm:pt modelId="{62766FAB-BEE6-4A32-AA45-4BBE55B49892}" type="pres">
      <dgm:prSet presAssocID="{AB69DBD2-6D3E-447D-A8C9-84A9512D5D11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A2277D-8E1C-4BFE-885C-CC1A336B6616}" type="pres">
      <dgm:prSet presAssocID="{AB69DBD2-6D3E-447D-A8C9-84A9512D5D11}" presName="accent_3" presStyleCnt="0"/>
      <dgm:spPr/>
    </dgm:pt>
    <dgm:pt modelId="{F84A7901-3EE8-42A4-9803-E3284C42AA9C}" type="pres">
      <dgm:prSet presAssocID="{AB69DBD2-6D3E-447D-A8C9-84A9512D5D11}" presName="accentRepeatNode" presStyleLbl="solidFgAcc1" presStyleIdx="2" presStyleCnt="4"/>
      <dgm:spPr/>
    </dgm:pt>
    <dgm:pt modelId="{765CA7B0-E1E0-416B-A6EF-C06A79C501A4}" type="pres">
      <dgm:prSet presAssocID="{DE0D68B5-B79E-4F39-A1CE-BFAE31A7970A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42EE72-D52E-445B-ABFF-FB8B82E2D6B1}" type="pres">
      <dgm:prSet presAssocID="{DE0D68B5-B79E-4F39-A1CE-BFAE31A7970A}" presName="accent_4" presStyleCnt="0"/>
      <dgm:spPr/>
    </dgm:pt>
    <dgm:pt modelId="{C7FD9B65-C559-4D08-BD35-A206BE1B1A88}" type="pres">
      <dgm:prSet presAssocID="{DE0D68B5-B79E-4F39-A1CE-BFAE31A7970A}" presName="accentRepeatNode" presStyleLbl="solidFgAcc1" presStyleIdx="3" presStyleCnt="4"/>
      <dgm:spPr/>
    </dgm:pt>
  </dgm:ptLst>
  <dgm:cxnLst>
    <dgm:cxn modelId="{8099BE72-902E-4513-8546-2A103FC0BFDA}" srcId="{98E11553-872F-4589-BAAA-AB0C986AC508}" destId="{7F450404-284B-4983-8587-F78C963E8E70}" srcOrd="1" destOrd="0" parTransId="{4E9796B6-1A7B-4389-9173-614627D5C23C}" sibTransId="{F24B1E85-3886-46BF-A9A6-EF6E2FEFCF1F}"/>
    <dgm:cxn modelId="{8336B3CE-2778-457F-86B1-71320E1130C1}" srcId="{98E11553-872F-4589-BAAA-AB0C986AC508}" destId="{69F120B0-F4BE-4646-9B05-0DA7A4ADE1B5}" srcOrd="0" destOrd="0" parTransId="{99B6B257-2605-4093-8A3C-28BBC001D9FA}" sibTransId="{A3D37AAE-6A78-40C8-A3EA-F58D10F6A877}"/>
    <dgm:cxn modelId="{125FE8D4-A242-44F9-B90E-7AC101410973}" srcId="{98E11553-872F-4589-BAAA-AB0C986AC508}" destId="{DE0D68B5-B79E-4F39-A1CE-BFAE31A7970A}" srcOrd="3" destOrd="0" parTransId="{CAC3043A-B2FB-44DA-81F8-F27A3A04C560}" sibTransId="{DC3AFE09-3129-4409-A397-4898933CD12B}"/>
    <dgm:cxn modelId="{618C5FC1-86FF-4274-A66B-9D4FD9AF51FA}" srcId="{98E11553-872F-4589-BAAA-AB0C986AC508}" destId="{AB69DBD2-6D3E-447D-A8C9-84A9512D5D11}" srcOrd="2" destOrd="0" parTransId="{7157DA85-2922-4B3A-9FAB-C1F0D8C02D50}" sibTransId="{F249EDB7-DFEC-47B9-B32A-5CDB2B8EA811}"/>
    <dgm:cxn modelId="{03D5883F-1DFA-4961-B980-0A59BC8EA1A9}" type="presOf" srcId="{A3D37AAE-6A78-40C8-A3EA-F58D10F6A877}" destId="{097E1031-DC84-40EA-918C-C0BA11A911A9}" srcOrd="0" destOrd="0" presId="urn:microsoft.com/office/officeart/2008/layout/VerticalCurvedList"/>
    <dgm:cxn modelId="{72D5BF4A-E54B-42DF-904D-E2345CD49447}" type="presOf" srcId="{69F120B0-F4BE-4646-9B05-0DA7A4ADE1B5}" destId="{77CFCFFB-4DD1-4AE8-A56B-EDDCE7688A22}" srcOrd="0" destOrd="0" presId="urn:microsoft.com/office/officeart/2008/layout/VerticalCurvedList"/>
    <dgm:cxn modelId="{C4EF3B77-0672-4251-BA1A-4D30299EEC66}" type="presOf" srcId="{7F450404-284B-4983-8587-F78C963E8E70}" destId="{FD8A70E9-1D21-47D3-8D8D-492FF635C25F}" srcOrd="0" destOrd="0" presId="urn:microsoft.com/office/officeart/2008/layout/VerticalCurvedList"/>
    <dgm:cxn modelId="{F8447C32-D8C2-4EC9-B7F7-5DC43F87A88D}" type="presOf" srcId="{AB69DBD2-6D3E-447D-A8C9-84A9512D5D11}" destId="{62766FAB-BEE6-4A32-AA45-4BBE55B49892}" srcOrd="0" destOrd="0" presId="urn:microsoft.com/office/officeart/2008/layout/VerticalCurvedList"/>
    <dgm:cxn modelId="{C064C6F3-830D-4800-84DB-BDD7CAC79AE7}" type="presOf" srcId="{DE0D68B5-B79E-4F39-A1CE-BFAE31A7970A}" destId="{765CA7B0-E1E0-416B-A6EF-C06A79C501A4}" srcOrd="0" destOrd="0" presId="urn:microsoft.com/office/officeart/2008/layout/VerticalCurvedList"/>
    <dgm:cxn modelId="{F585270B-7702-4A90-9643-55110DA773A6}" type="presOf" srcId="{98E11553-872F-4589-BAAA-AB0C986AC508}" destId="{F4B154E1-A397-446E-A036-73E674EE5119}" srcOrd="0" destOrd="0" presId="urn:microsoft.com/office/officeart/2008/layout/VerticalCurvedList"/>
    <dgm:cxn modelId="{6002F0C0-00F9-41F1-9316-F58E0218FE1C}" type="presParOf" srcId="{F4B154E1-A397-446E-A036-73E674EE5119}" destId="{33119465-E496-4840-82AB-11886EA5E4EB}" srcOrd="0" destOrd="0" presId="urn:microsoft.com/office/officeart/2008/layout/VerticalCurvedList"/>
    <dgm:cxn modelId="{DE09C7E4-AA1A-4508-9ECD-FA1B7C96361A}" type="presParOf" srcId="{33119465-E496-4840-82AB-11886EA5E4EB}" destId="{58797E59-F600-48F9-AA3F-CE6951BBE53C}" srcOrd="0" destOrd="0" presId="urn:microsoft.com/office/officeart/2008/layout/VerticalCurvedList"/>
    <dgm:cxn modelId="{FDC4C946-E1EC-44D4-A57F-BEB4012CD86D}" type="presParOf" srcId="{58797E59-F600-48F9-AA3F-CE6951BBE53C}" destId="{2CF9A6D4-693D-457A-ABD8-312404C32FD4}" srcOrd="0" destOrd="0" presId="urn:microsoft.com/office/officeart/2008/layout/VerticalCurvedList"/>
    <dgm:cxn modelId="{A6280C24-BC00-4877-9EB4-2AFD4B7FF149}" type="presParOf" srcId="{58797E59-F600-48F9-AA3F-CE6951BBE53C}" destId="{097E1031-DC84-40EA-918C-C0BA11A911A9}" srcOrd="1" destOrd="0" presId="urn:microsoft.com/office/officeart/2008/layout/VerticalCurvedList"/>
    <dgm:cxn modelId="{D566D30A-E163-414C-837B-9DFDACBBCC5E}" type="presParOf" srcId="{58797E59-F600-48F9-AA3F-CE6951BBE53C}" destId="{E333E9FC-A660-48F6-9700-7E11BD10F7FC}" srcOrd="2" destOrd="0" presId="urn:microsoft.com/office/officeart/2008/layout/VerticalCurvedList"/>
    <dgm:cxn modelId="{4A01C149-BE33-4CA2-A3B3-A1FF06B48655}" type="presParOf" srcId="{58797E59-F600-48F9-AA3F-CE6951BBE53C}" destId="{428D4BE6-9336-4D11-8DCC-617AE864F84C}" srcOrd="3" destOrd="0" presId="urn:microsoft.com/office/officeart/2008/layout/VerticalCurvedList"/>
    <dgm:cxn modelId="{6DF829FE-3FC6-4728-9192-B989A21E6AA9}" type="presParOf" srcId="{33119465-E496-4840-82AB-11886EA5E4EB}" destId="{77CFCFFB-4DD1-4AE8-A56B-EDDCE7688A22}" srcOrd="1" destOrd="0" presId="urn:microsoft.com/office/officeart/2008/layout/VerticalCurvedList"/>
    <dgm:cxn modelId="{38A08D41-3513-43CC-879D-1CE3E27D5228}" type="presParOf" srcId="{33119465-E496-4840-82AB-11886EA5E4EB}" destId="{6B680FEB-0626-4F38-B530-5E3AB7748834}" srcOrd="2" destOrd="0" presId="urn:microsoft.com/office/officeart/2008/layout/VerticalCurvedList"/>
    <dgm:cxn modelId="{609A0B0F-6B4F-4723-B6E9-B1ACD53AA675}" type="presParOf" srcId="{6B680FEB-0626-4F38-B530-5E3AB7748834}" destId="{7CA4E869-A142-469D-B422-77DED5C0BAD9}" srcOrd="0" destOrd="0" presId="urn:microsoft.com/office/officeart/2008/layout/VerticalCurvedList"/>
    <dgm:cxn modelId="{B8097CE7-4CC1-4805-A3CD-8FA6B173EBD4}" type="presParOf" srcId="{33119465-E496-4840-82AB-11886EA5E4EB}" destId="{FD8A70E9-1D21-47D3-8D8D-492FF635C25F}" srcOrd="3" destOrd="0" presId="urn:microsoft.com/office/officeart/2008/layout/VerticalCurvedList"/>
    <dgm:cxn modelId="{E72156A7-F4AA-495E-9D8F-21B73AA704E2}" type="presParOf" srcId="{33119465-E496-4840-82AB-11886EA5E4EB}" destId="{10B24FD5-ABED-4924-B51A-B6FB069980F5}" srcOrd="4" destOrd="0" presId="urn:microsoft.com/office/officeart/2008/layout/VerticalCurvedList"/>
    <dgm:cxn modelId="{DA7A6261-E3DA-421B-9A79-FF8E7FF50C80}" type="presParOf" srcId="{10B24FD5-ABED-4924-B51A-B6FB069980F5}" destId="{A3E94593-1313-47F9-8312-4B925D1AEF4B}" srcOrd="0" destOrd="0" presId="urn:microsoft.com/office/officeart/2008/layout/VerticalCurvedList"/>
    <dgm:cxn modelId="{E6C38076-7F33-4A0D-A080-C263EACD4B19}" type="presParOf" srcId="{33119465-E496-4840-82AB-11886EA5E4EB}" destId="{62766FAB-BEE6-4A32-AA45-4BBE55B49892}" srcOrd="5" destOrd="0" presId="urn:microsoft.com/office/officeart/2008/layout/VerticalCurvedList"/>
    <dgm:cxn modelId="{548DDCD8-4C25-4DFC-84C1-0786A0F193C5}" type="presParOf" srcId="{33119465-E496-4840-82AB-11886EA5E4EB}" destId="{7EA2277D-8E1C-4BFE-885C-CC1A336B6616}" srcOrd="6" destOrd="0" presId="urn:microsoft.com/office/officeart/2008/layout/VerticalCurvedList"/>
    <dgm:cxn modelId="{8599A0CD-7A46-425A-BE5F-E0CFF258A64F}" type="presParOf" srcId="{7EA2277D-8E1C-4BFE-885C-CC1A336B6616}" destId="{F84A7901-3EE8-42A4-9803-E3284C42AA9C}" srcOrd="0" destOrd="0" presId="urn:microsoft.com/office/officeart/2008/layout/VerticalCurvedList"/>
    <dgm:cxn modelId="{DB607F00-630A-44AE-BCBC-DEC2C8D2ABA6}" type="presParOf" srcId="{33119465-E496-4840-82AB-11886EA5E4EB}" destId="{765CA7B0-E1E0-416B-A6EF-C06A79C501A4}" srcOrd="7" destOrd="0" presId="urn:microsoft.com/office/officeart/2008/layout/VerticalCurvedList"/>
    <dgm:cxn modelId="{46A3A024-9E3F-4E7A-A298-89DFE5799C6B}" type="presParOf" srcId="{33119465-E496-4840-82AB-11886EA5E4EB}" destId="{B742EE72-D52E-445B-ABFF-FB8B82E2D6B1}" srcOrd="8" destOrd="0" presId="urn:microsoft.com/office/officeart/2008/layout/VerticalCurvedList"/>
    <dgm:cxn modelId="{B2E5AD70-A98B-4D72-96DD-44703560DDA8}" type="presParOf" srcId="{B742EE72-D52E-445B-ABFF-FB8B82E2D6B1}" destId="{C7FD9B65-C559-4D08-BD35-A206BE1B1A8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E11553-872F-4589-BAAA-AB0C986AC50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F120B0-F4BE-4646-9B05-0DA7A4ADE1B5}">
      <dgm:prSet phldrT="[Text]"/>
      <dgm:spPr/>
      <dgm:t>
        <a:bodyPr/>
        <a:lstStyle/>
        <a:p>
          <a:r>
            <a:rPr lang="en-ID" dirty="0" err="1" smtClean="0"/>
            <a:t>Nama</a:t>
          </a:r>
          <a:r>
            <a:rPr lang="en-ID" dirty="0" smtClean="0"/>
            <a:t> </a:t>
          </a:r>
          <a:r>
            <a:rPr lang="en-ID" dirty="0" err="1" smtClean="0"/>
            <a:t>penulis</a:t>
          </a:r>
          <a:endParaRPr lang="en-US" dirty="0"/>
        </a:p>
      </dgm:t>
    </dgm:pt>
    <dgm:pt modelId="{99B6B257-2605-4093-8A3C-28BBC001D9FA}" type="parTrans" cxnId="{8336B3CE-2778-457F-86B1-71320E1130C1}">
      <dgm:prSet/>
      <dgm:spPr/>
      <dgm:t>
        <a:bodyPr/>
        <a:lstStyle/>
        <a:p>
          <a:endParaRPr lang="en-US"/>
        </a:p>
      </dgm:t>
    </dgm:pt>
    <dgm:pt modelId="{A3D37AAE-6A78-40C8-A3EA-F58D10F6A877}" type="sibTrans" cxnId="{8336B3CE-2778-457F-86B1-71320E1130C1}">
      <dgm:prSet/>
      <dgm:spPr/>
      <dgm:t>
        <a:bodyPr/>
        <a:lstStyle/>
        <a:p>
          <a:endParaRPr lang="en-US"/>
        </a:p>
      </dgm:t>
    </dgm:pt>
    <dgm:pt modelId="{AB75D234-21F3-43C6-B43B-5B3949B73F64}">
      <dgm:prSet phldrT="[Text]"/>
      <dgm:spPr/>
      <dgm:t>
        <a:bodyPr/>
        <a:lstStyle/>
        <a:p>
          <a:r>
            <a:rPr lang="en-ID" dirty="0" err="1" smtClean="0"/>
            <a:t>Tahun</a:t>
          </a:r>
          <a:r>
            <a:rPr lang="en-ID" dirty="0" smtClean="0"/>
            <a:t> </a:t>
          </a:r>
          <a:r>
            <a:rPr lang="en-ID" dirty="0" err="1" smtClean="0"/>
            <a:t>terbit</a:t>
          </a:r>
          <a:r>
            <a:rPr lang="en-ID" dirty="0" smtClean="0"/>
            <a:t> </a:t>
          </a:r>
          <a:endParaRPr lang="en-US" dirty="0"/>
        </a:p>
      </dgm:t>
    </dgm:pt>
    <dgm:pt modelId="{E3001E7E-1415-4C56-A15D-7BCAFCF80494}" type="parTrans" cxnId="{1CACDC35-F3DD-4BF3-B2C0-3BAC1962A17A}">
      <dgm:prSet/>
      <dgm:spPr/>
      <dgm:t>
        <a:bodyPr/>
        <a:lstStyle/>
        <a:p>
          <a:endParaRPr lang="en-US"/>
        </a:p>
      </dgm:t>
    </dgm:pt>
    <dgm:pt modelId="{A45BB1CE-27DA-4ED1-97B9-82EAF22A02B2}" type="sibTrans" cxnId="{1CACDC35-F3DD-4BF3-B2C0-3BAC1962A17A}">
      <dgm:prSet/>
      <dgm:spPr/>
      <dgm:t>
        <a:bodyPr/>
        <a:lstStyle/>
        <a:p>
          <a:endParaRPr lang="en-US"/>
        </a:p>
      </dgm:t>
    </dgm:pt>
    <dgm:pt modelId="{355F07C1-D2FF-4EF3-BB46-0D5474AA779F}">
      <dgm:prSet phldrT="[Text]"/>
      <dgm:spPr/>
      <dgm:t>
        <a:bodyPr/>
        <a:lstStyle/>
        <a:p>
          <a:r>
            <a:rPr lang="en-ID" dirty="0" err="1" smtClean="0"/>
            <a:t>Halaman</a:t>
          </a:r>
          <a:r>
            <a:rPr lang="id-ID" dirty="0" smtClean="0"/>
            <a:t> </a:t>
          </a:r>
          <a:r>
            <a:rPr lang="en-ID" dirty="0" err="1" smtClean="0"/>
            <a:t>Kutipan</a:t>
          </a:r>
          <a:r>
            <a:rPr lang="en-ID" dirty="0" smtClean="0"/>
            <a:t> (</a:t>
          </a:r>
          <a:r>
            <a:rPr lang="en-ID" dirty="0" err="1" smtClean="0"/>
            <a:t>Konsistensi</a:t>
          </a:r>
          <a:r>
            <a:rPr lang="en-ID" dirty="0" smtClean="0"/>
            <a:t>/ </a:t>
          </a:r>
          <a:r>
            <a:rPr lang="en-ID" dirty="0" err="1" smtClean="0"/>
            <a:t>Keajekan</a:t>
          </a:r>
          <a:r>
            <a:rPr lang="en-ID" dirty="0" smtClean="0"/>
            <a:t>)</a:t>
          </a:r>
          <a:endParaRPr lang="en-US" dirty="0"/>
        </a:p>
      </dgm:t>
    </dgm:pt>
    <dgm:pt modelId="{1960BF5A-16A0-411A-900E-FDD9E2577DBA}" type="parTrans" cxnId="{6EF7CD21-EC6C-4664-9FB0-542A9E43E877}">
      <dgm:prSet/>
      <dgm:spPr/>
      <dgm:t>
        <a:bodyPr/>
        <a:lstStyle/>
        <a:p>
          <a:endParaRPr lang="en-US"/>
        </a:p>
      </dgm:t>
    </dgm:pt>
    <dgm:pt modelId="{9D7BBC6B-67FC-45AD-8411-BC260FCE91A0}" type="sibTrans" cxnId="{6EF7CD21-EC6C-4664-9FB0-542A9E43E877}">
      <dgm:prSet/>
      <dgm:spPr/>
      <dgm:t>
        <a:bodyPr/>
        <a:lstStyle/>
        <a:p>
          <a:endParaRPr lang="en-US"/>
        </a:p>
      </dgm:t>
    </dgm:pt>
    <dgm:pt modelId="{F4B154E1-A397-446E-A036-73E674EE5119}" type="pres">
      <dgm:prSet presAssocID="{98E11553-872F-4589-BAAA-AB0C986AC50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3119465-E496-4840-82AB-11886EA5E4EB}" type="pres">
      <dgm:prSet presAssocID="{98E11553-872F-4589-BAAA-AB0C986AC508}" presName="Name1" presStyleCnt="0"/>
      <dgm:spPr/>
    </dgm:pt>
    <dgm:pt modelId="{58797E59-F600-48F9-AA3F-CE6951BBE53C}" type="pres">
      <dgm:prSet presAssocID="{98E11553-872F-4589-BAAA-AB0C986AC508}" presName="cycle" presStyleCnt="0"/>
      <dgm:spPr/>
    </dgm:pt>
    <dgm:pt modelId="{2CF9A6D4-693D-457A-ABD8-312404C32FD4}" type="pres">
      <dgm:prSet presAssocID="{98E11553-872F-4589-BAAA-AB0C986AC508}" presName="srcNode" presStyleLbl="node1" presStyleIdx="0" presStyleCnt="3"/>
      <dgm:spPr/>
    </dgm:pt>
    <dgm:pt modelId="{097E1031-DC84-40EA-918C-C0BA11A911A9}" type="pres">
      <dgm:prSet presAssocID="{98E11553-872F-4589-BAAA-AB0C986AC508}" presName="conn" presStyleLbl="parChTrans1D2" presStyleIdx="0" presStyleCnt="1"/>
      <dgm:spPr/>
      <dgm:t>
        <a:bodyPr/>
        <a:lstStyle/>
        <a:p>
          <a:endParaRPr lang="en-US"/>
        </a:p>
      </dgm:t>
    </dgm:pt>
    <dgm:pt modelId="{E333E9FC-A660-48F6-9700-7E11BD10F7FC}" type="pres">
      <dgm:prSet presAssocID="{98E11553-872F-4589-BAAA-AB0C986AC508}" presName="extraNode" presStyleLbl="node1" presStyleIdx="0" presStyleCnt="3"/>
      <dgm:spPr/>
    </dgm:pt>
    <dgm:pt modelId="{428D4BE6-9336-4D11-8DCC-617AE864F84C}" type="pres">
      <dgm:prSet presAssocID="{98E11553-872F-4589-BAAA-AB0C986AC508}" presName="dstNode" presStyleLbl="node1" presStyleIdx="0" presStyleCnt="3"/>
      <dgm:spPr/>
    </dgm:pt>
    <dgm:pt modelId="{77CFCFFB-4DD1-4AE8-A56B-EDDCE7688A22}" type="pres">
      <dgm:prSet presAssocID="{69F120B0-F4BE-4646-9B05-0DA7A4ADE1B5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680FEB-0626-4F38-B530-5E3AB7748834}" type="pres">
      <dgm:prSet presAssocID="{69F120B0-F4BE-4646-9B05-0DA7A4ADE1B5}" presName="accent_1" presStyleCnt="0"/>
      <dgm:spPr/>
    </dgm:pt>
    <dgm:pt modelId="{7CA4E869-A142-469D-B422-77DED5C0BAD9}" type="pres">
      <dgm:prSet presAssocID="{69F120B0-F4BE-4646-9B05-0DA7A4ADE1B5}" presName="accentRepeatNode" presStyleLbl="solidFgAcc1" presStyleIdx="0" presStyleCnt="3"/>
      <dgm:spPr/>
    </dgm:pt>
    <dgm:pt modelId="{5673BA53-381C-4ED4-BF0F-09C4C5D5FF52}" type="pres">
      <dgm:prSet presAssocID="{AB75D234-21F3-43C6-B43B-5B3949B73F64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679269-D80A-493F-AD52-D91A994A3660}" type="pres">
      <dgm:prSet presAssocID="{AB75D234-21F3-43C6-B43B-5B3949B73F64}" presName="accent_2" presStyleCnt="0"/>
      <dgm:spPr/>
    </dgm:pt>
    <dgm:pt modelId="{9607FA54-C1D2-4E0D-86F8-D99468CB2696}" type="pres">
      <dgm:prSet presAssocID="{AB75D234-21F3-43C6-B43B-5B3949B73F64}" presName="accentRepeatNode" presStyleLbl="solidFgAcc1" presStyleIdx="1" presStyleCnt="3"/>
      <dgm:spPr/>
    </dgm:pt>
    <dgm:pt modelId="{A11CE97F-FE01-4C52-8D34-6EEA4D4A40EB}" type="pres">
      <dgm:prSet presAssocID="{355F07C1-D2FF-4EF3-BB46-0D5474AA779F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386C44-96E8-4C52-8023-2985373A8AF0}" type="pres">
      <dgm:prSet presAssocID="{355F07C1-D2FF-4EF3-BB46-0D5474AA779F}" presName="accent_3" presStyleCnt="0"/>
      <dgm:spPr/>
    </dgm:pt>
    <dgm:pt modelId="{B5B58B87-6151-4A4B-A3CB-DDEBD14CE680}" type="pres">
      <dgm:prSet presAssocID="{355F07C1-D2FF-4EF3-BB46-0D5474AA779F}" presName="accentRepeatNode" presStyleLbl="solidFgAcc1" presStyleIdx="2" presStyleCnt="3"/>
      <dgm:spPr/>
    </dgm:pt>
  </dgm:ptLst>
  <dgm:cxnLst>
    <dgm:cxn modelId="{8336B3CE-2778-457F-86B1-71320E1130C1}" srcId="{98E11553-872F-4589-BAAA-AB0C986AC508}" destId="{69F120B0-F4BE-4646-9B05-0DA7A4ADE1B5}" srcOrd="0" destOrd="0" parTransId="{99B6B257-2605-4093-8A3C-28BBC001D9FA}" sibTransId="{A3D37AAE-6A78-40C8-A3EA-F58D10F6A877}"/>
    <dgm:cxn modelId="{8530E0D8-F54C-4ADA-A98A-FEA0084C46AC}" type="presOf" srcId="{69F120B0-F4BE-4646-9B05-0DA7A4ADE1B5}" destId="{77CFCFFB-4DD1-4AE8-A56B-EDDCE7688A22}" srcOrd="0" destOrd="0" presId="urn:microsoft.com/office/officeart/2008/layout/VerticalCurvedList"/>
    <dgm:cxn modelId="{BED0E6AE-77EA-4DD5-9BC8-3E9B32C48DDD}" type="presOf" srcId="{AB75D234-21F3-43C6-B43B-5B3949B73F64}" destId="{5673BA53-381C-4ED4-BF0F-09C4C5D5FF52}" srcOrd="0" destOrd="0" presId="urn:microsoft.com/office/officeart/2008/layout/VerticalCurvedList"/>
    <dgm:cxn modelId="{0C1E39ED-484B-4311-8AF1-512BD073CDA6}" type="presOf" srcId="{98E11553-872F-4589-BAAA-AB0C986AC508}" destId="{F4B154E1-A397-446E-A036-73E674EE5119}" srcOrd="0" destOrd="0" presId="urn:microsoft.com/office/officeart/2008/layout/VerticalCurvedList"/>
    <dgm:cxn modelId="{6EF7CD21-EC6C-4664-9FB0-542A9E43E877}" srcId="{98E11553-872F-4589-BAAA-AB0C986AC508}" destId="{355F07C1-D2FF-4EF3-BB46-0D5474AA779F}" srcOrd="2" destOrd="0" parTransId="{1960BF5A-16A0-411A-900E-FDD9E2577DBA}" sibTransId="{9D7BBC6B-67FC-45AD-8411-BC260FCE91A0}"/>
    <dgm:cxn modelId="{1CACDC35-F3DD-4BF3-B2C0-3BAC1962A17A}" srcId="{98E11553-872F-4589-BAAA-AB0C986AC508}" destId="{AB75D234-21F3-43C6-B43B-5B3949B73F64}" srcOrd="1" destOrd="0" parTransId="{E3001E7E-1415-4C56-A15D-7BCAFCF80494}" sibTransId="{A45BB1CE-27DA-4ED1-97B9-82EAF22A02B2}"/>
    <dgm:cxn modelId="{60BD2980-264A-4227-B33A-D59157276635}" type="presOf" srcId="{A3D37AAE-6A78-40C8-A3EA-F58D10F6A877}" destId="{097E1031-DC84-40EA-918C-C0BA11A911A9}" srcOrd="0" destOrd="0" presId="urn:microsoft.com/office/officeart/2008/layout/VerticalCurvedList"/>
    <dgm:cxn modelId="{1E9354F2-4D80-467F-B16B-B50E1A45A352}" type="presOf" srcId="{355F07C1-D2FF-4EF3-BB46-0D5474AA779F}" destId="{A11CE97F-FE01-4C52-8D34-6EEA4D4A40EB}" srcOrd="0" destOrd="0" presId="urn:microsoft.com/office/officeart/2008/layout/VerticalCurvedList"/>
    <dgm:cxn modelId="{C5167F18-811F-4DD6-BBB3-C1B39F091957}" type="presParOf" srcId="{F4B154E1-A397-446E-A036-73E674EE5119}" destId="{33119465-E496-4840-82AB-11886EA5E4EB}" srcOrd="0" destOrd="0" presId="urn:microsoft.com/office/officeart/2008/layout/VerticalCurvedList"/>
    <dgm:cxn modelId="{30C3B14A-B2B6-41FC-904B-B54CE9054B7D}" type="presParOf" srcId="{33119465-E496-4840-82AB-11886EA5E4EB}" destId="{58797E59-F600-48F9-AA3F-CE6951BBE53C}" srcOrd="0" destOrd="0" presId="urn:microsoft.com/office/officeart/2008/layout/VerticalCurvedList"/>
    <dgm:cxn modelId="{B8B71AE8-2592-4661-A8BA-DBBE05459EFE}" type="presParOf" srcId="{58797E59-F600-48F9-AA3F-CE6951BBE53C}" destId="{2CF9A6D4-693D-457A-ABD8-312404C32FD4}" srcOrd="0" destOrd="0" presId="urn:microsoft.com/office/officeart/2008/layout/VerticalCurvedList"/>
    <dgm:cxn modelId="{839D8310-CE75-44B2-9B11-1A4B1EE1FDAA}" type="presParOf" srcId="{58797E59-F600-48F9-AA3F-CE6951BBE53C}" destId="{097E1031-DC84-40EA-918C-C0BA11A911A9}" srcOrd="1" destOrd="0" presId="urn:microsoft.com/office/officeart/2008/layout/VerticalCurvedList"/>
    <dgm:cxn modelId="{27BE0F2A-578E-47AD-8ECC-4FED69A8E7A4}" type="presParOf" srcId="{58797E59-F600-48F9-AA3F-CE6951BBE53C}" destId="{E333E9FC-A660-48F6-9700-7E11BD10F7FC}" srcOrd="2" destOrd="0" presId="urn:microsoft.com/office/officeart/2008/layout/VerticalCurvedList"/>
    <dgm:cxn modelId="{732C876B-674B-4B49-81C4-AA0EB6A4BF22}" type="presParOf" srcId="{58797E59-F600-48F9-AA3F-CE6951BBE53C}" destId="{428D4BE6-9336-4D11-8DCC-617AE864F84C}" srcOrd="3" destOrd="0" presId="urn:microsoft.com/office/officeart/2008/layout/VerticalCurvedList"/>
    <dgm:cxn modelId="{6AFF3B8A-0106-4F09-9CD2-B2726E4CE992}" type="presParOf" srcId="{33119465-E496-4840-82AB-11886EA5E4EB}" destId="{77CFCFFB-4DD1-4AE8-A56B-EDDCE7688A22}" srcOrd="1" destOrd="0" presId="urn:microsoft.com/office/officeart/2008/layout/VerticalCurvedList"/>
    <dgm:cxn modelId="{9586CA73-B0FB-4BE7-9D7A-123CC164FE7F}" type="presParOf" srcId="{33119465-E496-4840-82AB-11886EA5E4EB}" destId="{6B680FEB-0626-4F38-B530-5E3AB7748834}" srcOrd="2" destOrd="0" presId="urn:microsoft.com/office/officeart/2008/layout/VerticalCurvedList"/>
    <dgm:cxn modelId="{45795B3F-E501-4717-B6DD-FCF1CF2C0662}" type="presParOf" srcId="{6B680FEB-0626-4F38-B530-5E3AB7748834}" destId="{7CA4E869-A142-469D-B422-77DED5C0BAD9}" srcOrd="0" destOrd="0" presId="urn:microsoft.com/office/officeart/2008/layout/VerticalCurvedList"/>
    <dgm:cxn modelId="{3D7D1829-6D3F-455B-9273-A8D982780D2E}" type="presParOf" srcId="{33119465-E496-4840-82AB-11886EA5E4EB}" destId="{5673BA53-381C-4ED4-BF0F-09C4C5D5FF52}" srcOrd="3" destOrd="0" presId="urn:microsoft.com/office/officeart/2008/layout/VerticalCurvedList"/>
    <dgm:cxn modelId="{654AF2CE-60E0-4566-84C0-019FE2D354B6}" type="presParOf" srcId="{33119465-E496-4840-82AB-11886EA5E4EB}" destId="{E1679269-D80A-493F-AD52-D91A994A3660}" srcOrd="4" destOrd="0" presId="urn:microsoft.com/office/officeart/2008/layout/VerticalCurvedList"/>
    <dgm:cxn modelId="{127BA0CE-894F-4026-B319-32A3196CD0E3}" type="presParOf" srcId="{E1679269-D80A-493F-AD52-D91A994A3660}" destId="{9607FA54-C1D2-4E0D-86F8-D99468CB2696}" srcOrd="0" destOrd="0" presId="urn:microsoft.com/office/officeart/2008/layout/VerticalCurvedList"/>
    <dgm:cxn modelId="{913DC9C5-7153-4B9F-ACF9-0DF4108638D6}" type="presParOf" srcId="{33119465-E496-4840-82AB-11886EA5E4EB}" destId="{A11CE97F-FE01-4C52-8D34-6EEA4D4A40EB}" srcOrd="5" destOrd="0" presId="urn:microsoft.com/office/officeart/2008/layout/VerticalCurvedList"/>
    <dgm:cxn modelId="{97D2B946-7B7E-4902-8E87-EE71B9D8264F}" type="presParOf" srcId="{33119465-E496-4840-82AB-11886EA5E4EB}" destId="{53386C44-96E8-4C52-8023-2985373A8AF0}" srcOrd="6" destOrd="0" presId="urn:microsoft.com/office/officeart/2008/layout/VerticalCurvedList"/>
    <dgm:cxn modelId="{A6F90A4B-1795-40F9-BF3F-460A6B092D86}" type="presParOf" srcId="{53386C44-96E8-4C52-8023-2985373A8AF0}" destId="{B5B58B87-6151-4A4B-A3CB-DDEBD14CE68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54463D-E758-4479-AB2F-068EC0F40D98}" type="doc">
      <dgm:prSet loTypeId="urn:microsoft.com/office/officeart/2005/8/layout/hierarchy1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B6B8A705-5AF4-4CFB-8E8E-1C9BF79D9D15}">
      <dgm:prSet phldrT="[Text]" custT="1"/>
      <dgm:spPr/>
      <dgm:t>
        <a:bodyPr/>
        <a:lstStyle/>
        <a:p>
          <a:r>
            <a:rPr lang="id-ID" sz="2400" dirty="0"/>
            <a:t>Sistem Kutipan</a:t>
          </a:r>
        </a:p>
      </dgm:t>
    </dgm:pt>
    <dgm:pt modelId="{7B27F0F6-EAFA-424D-9EEE-01438BE58711}" type="parTrans" cxnId="{EF30CD49-E764-4779-800F-EA24F8328943}">
      <dgm:prSet/>
      <dgm:spPr/>
      <dgm:t>
        <a:bodyPr/>
        <a:lstStyle/>
        <a:p>
          <a:endParaRPr lang="id-ID"/>
        </a:p>
      </dgm:t>
    </dgm:pt>
    <dgm:pt modelId="{66D51C92-00D0-4AAF-80FA-8F87FEBE506D}" type="sibTrans" cxnId="{EF30CD49-E764-4779-800F-EA24F8328943}">
      <dgm:prSet/>
      <dgm:spPr/>
      <dgm:t>
        <a:bodyPr/>
        <a:lstStyle/>
        <a:p>
          <a:endParaRPr lang="id-ID"/>
        </a:p>
      </dgm:t>
    </dgm:pt>
    <dgm:pt modelId="{2F6B600E-C8C1-466E-92B7-7E79FDE1945A}">
      <dgm:prSet phldrT="[Text]" custT="1"/>
      <dgm:spPr/>
      <dgm:t>
        <a:bodyPr/>
        <a:lstStyle/>
        <a:p>
          <a:r>
            <a:rPr lang="id-ID" sz="2400" dirty="0"/>
            <a:t>Langsung</a:t>
          </a:r>
        </a:p>
      </dgm:t>
    </dgm:pt>
    <dgm:pt modelId="{8A1EEB85-1992-405F-BD57-F63DF81FC619}" type="parTrans" cxnId="{F7115F30-66A6-413F-93CF-9A83D0AD6F53}">
      <dgm:prSet/>
      <dgm:spPr/>
      <dgm:t>
        <a:bodyPr/>
        <a:lstStyle/>
        <a:p>
          <a:endParaRPr lang="id-ID"/>
        </a:p>
      </dgm:t>
    </dgm:pt>
    <dgm:pt modelId="{C42D4023-5980-4A0C-84AB-C79C27DC39D4}" type="sibTrans" cxnId="{F7115F30-66A6-413F-93CF-9A83D0AD6F53}">
      <dgm:prSet/>
      <dgm:spPr/>
      <dgm:t>
        <a:bodyPr/>
        <a:lstStyle/>
        <a:p>
          <a:endParaRPr lang="id-ID"/>
        </a:p>
      </dgm:t>
    </dgm:pt>
    <dgm:pt modelId="{34F69B0C-7ADA-4B3A-9F63-672564C594AC}">
      <dgm:prSet phldrT="[Text]" custT="1"/>
      <dgm:spPr/>
      <dgm:t>
        <a:bodyPr/>
        <a:lstStyle/>
        <a:p>
          <a:r>
            <a:rPr lang="id-ID" sz="2400" dirty="0"/>
            <a:t>Langsung</a:t>
          </a:r>
        </a:p>
      </dgm:t>
    </dgm:pt>
    <dgm:pt modelId="{BE79CC13-5CB0-4653-BAA6-E6DE0252D837}" type="parTrans" cxnId="{D5BD467A-5B59-4C56-93C1-B210A69215EF}">
      <dgm:prSet/>
      <dgm:spPr/>
      <dgm:t>
        <a:bodyPr/>
        <a:lstStyle/>
        <a:p>
          <a:endParaRPr lang="id-ID"/>
        </a:p>
      </dgm:t>
    </dgm:pt>
    <dgm:pt modelId="{E9D0D2A1-BAC3-4516-8E73-31DDC9E9D4C4}" type="sibTrans" cxnId="{D5BD467A-5B59-4C56-93C1-B210A69215EF}">
      <dgm:prSet/>
      <dgm:spPr/>
      <dgm:t>
        <a:bodyPr/>
        <a:lstStyle/>
        <a:p>
          <a:endParaRPr lang="id-ID"/>
        </a:p>
      </dgm:t>
    </dgm:pt>
    <dgm:pt modelId="{5C418E24-C71C-4A10-9827-54159089A356}">
      <dgm:prSet phldrT="[Text]" custT="1"/>
      <dgm:spPr/>
      <dgm:t>
        <a:bodyPr/>
        <a:lstStyle/>
        <a:p>
          <a:r>
            <a:rPr lang="id-ID" sz="2400" dirty="0"/>
            <a:t>Tak Langsung</a:t>
          </a:r>
        </a:p>
      </dgm:t>
    </dgm:pt>
    <dgm:pt modelId="{FA1B1DD3-E18F-4194-82EB-33DE78BE4C7C}" type="parTrans" cxnId="{E6F77FDB-FC8E-464B-B226-58D2DD286DDC}">
      <dgm:prSet/>
      <dgm:spPr/>
      <dgm:t>
        <a:bodyPr/>
        <a:lstStyle/>
        <a:p>
          <a:endParaRPr lang="id-ID"/>
        </a:p>
      </dgm:t>
    </dgm:pt>
    <dgm:pt modelId="{8DAFE8B5-98EF-4BDD-B732-A37E9F2B520E}" type="sibTrans" cxnId="{E6F77FDB-FC8E-464B-B226-58D2DD286DDC}">
      <dgm:prSet/>
      <dgm:spPr/>
      <dgm:t>
        <a:bodyPr/>
        <a:lstStyle/>
        <a:p>
          <a:endParaRPr lang="id-ID"/>
        </a:p>
      </dgm:t>
    </dgm:pt>
    <dgm:pt modelId="{24BBE7CD-4BEA-4041-8577-6A39F3F7ABB3}">
      <dgm:prSet phldrT="[Text]" custT="1"/>
      <dgm:spPr/>
      <dgm:t>
        <a:bodyPr/>
        <a:lstStyle/>
        <a:p>
          <a:r>
            <a:rPr lang="id-ID" sz="2400" dirty="0"/>
            <a:t>Catatan </a:t>
          </a:r>
        </a:p>
      </dgm:t>
    </dgm:pt>
    <dgm:pt modelId="{8AF0610F-650F-422A-85A1-983FE5AAF5F0}" type="parTrans" cxnId="{E3112BE3-4E35-495B-8E97-49A6977C52E5}">
      <dgm:prSet/>
      <dgm:spPr/>
      <dgm:t>
        <a:bodyPr/>
        <a:lstStyle/>
        <a:p>
          <a:endParaRPr lang="id-ID"/>
        </a:p>
      </dgm:t>
    </dgm:pt>
    <dgm:pt modelId="{75BFCE14-9F57-4422-B76E-8A9B236FDAF8}" type="sibTrans" cxnId="{E3112BE3-4E35-495B-8E97-49A6977C52E5}">
      <dgm:prSet/>
      <dgm:spPr/>
      <dgm:t>
        <a:bodyPr/>
        <a:lstStyle/>
        <a:p>
          <a:endParaRPr lang="id-ID"/>
        </a:p>
      </dgm:t>
    </dgm:pt>
    <dgm:pt modelId="{8C879EFA-9FE3-4793-8C7A-228E3ED1FBE9}">
      <dgm:prSet phldrT="[Text]" custT="1"/>
      <dgm:spPr/>
      <dgm:t>
        <a:bodyPr/>
        <a:lstStyle/>
        <a:p>
          <a:r>
            <a:rPr lang="id-ID" sz="2000" dirty="0"/>
            <a:t>Catatan Kaki </a:t>
          </a:r>
          <a:r>
            <a:rPr lang="id-ID" sz="2000" i="1" dirty="0"/>
            <a:t>(</a:t>
          </a:r>
          <a:r>
            <a:rPr lang="id-ID" sz="2000" i="0" dirty="0"/>
            <a:t>Footnotes</a:t>
          </a:r>
          <a:r>
            <a:rPr lang="id-ID" sz="2000" i="1" dirty="0"/>
            <a:t>)</a:t>
          </a:r>
        </a:p>
      </dgm:t>
    </dgm:pt>
    <dgm:pt modelId="{BAEF124F-26B8-422B-BEDA-62FA533301C3}" type="parTrans" cxnId="{02D0938D-ED88-4B7D-A965-B55264149878}">
      <dgm:prSet/>
      <dgm:spPr/>
      <dgm:t>
        <a:bodyPr/>
        <a:lstStyle/>
        <a:p>
          <a:endParaRPr lang="id-ID"/>
        </a:p>
      </dgm:t>
    </dgm:pt>
    <dgm:pt modelId="{69980D30-F4EE-45F9-87BB-8B00A296AC59}" type="sibTrans" cxnId="{02D0938D-ED88-4B7D-A965-B55264149878}">
      <dgm:prSet/>
      <dgm:spPr/>
      <dgm:t>
        <a:bodyPr/>
        <a:lstStyle/>
        <a:p>
          <a:endParaRPr lang="id-ID"/>
        </a:p>
      </dgm:t>
    </dgm:pt>
    <dgm:pt modelId="{F63CD8BE-C850-4EEB-90DF-92BDE7C0CC67}">
      <dgm:prSet phldrT="[Text]" custT="1"/>
      <dgm:spPr/>
      <dgm:t>
        <a:bodyPr/>
        <a:lstStyle/>
        <a:p>
          <a:r>
            <a:rPr lang="id-ID" sz="2000" i="0" dirty="0"/>
            <a:t>Catatan</a:t>
          </a:r>
          <a:r>
            <a:rPr lang="id-ID" sz="2000" i="1" dirty="0"/>
            <a:t> </a:t>
          </a:r>
          <a:r>
            <a:rPr lang="id-ID" sz="2000" i="0" dirty="0"/>
            <a:t>Belakang</a:t>
          </a:r>
          <a:r>
            <a:rPr lang="id-ID" sz="2000" i="1" dirty="0"/>
            <a:t> </a:t>
          </a:r>
          <a:r>
            <a:rPr lang="id-ID" sz="2000" i="0" dirty="0"/>
            <a:t>(</a:t>
          </a:r>
          <a:r>
            <a:rPr lang="id-ID" sz="2000" i="1" dirty="0"/>
            <a:t>Endnotes</a:t>
          </a:r>
          <a:r>
            <a:rPr lang="id-ID" sz="2000" i="0" dirty="0"/>
            <a:t>)</a:t>
          </a:r>
        </a:p>
      </dgm:t>
    </dgm:pt>
    <dgm:pt modelId="{D9D033FB-CD04-480D-933F-CB45058876A6}" type="parTrans" cxnId="{32DAC3EF-6244-400D-950C-5B375C021D62}">
      <dgm:prSet/>
      <dgm:spPr/>
      <dgm:t>
        <a:bodyPr/>
        <a:lstStyle/>
        <a:p>
          <a:endParaRPr lang="id-ID"/>
        </a:p>
      </dgm:t>
    </dgm:pt>
    <dgm:pt modelId="{C4148FAC-65A5-4B79-B84E-5ABF982ED30A}" type="sibTrans" cxnId="{32DAC3EF-6244-400D-950C-5B375C021D62}">
      <dgm:prSet/>
      <dgm:spPr/>
      <dgm:t>
        <a:bodyPr/>
        <a:lstStyle/>
        <a:p>
          <a:endParaRPr lang="id-ID"/>
        </a:p>
      </dgm:t>
    </dgm:pt>
    <dgm:pt modelId="{C7901B1B-551F-4E62-8546-EB64E174BEDC}" type="pres">
      <dgm:prSet presAssocID="{9154463D-E758-4479-AB2F-068EC0F40D9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F50BD95-62BA-4CE8-B953-D021DF7D8B88}" type="pres">
      <dgm:prSet presAssocID="{B6B8A705-5AF4-4CFB-8E8E-1C9BF79D9D15}" presName="hierRoot1" presStyleCnt="0"/>
      <dgm:spPr/>
    </dgm:pt>
    <dgm:pt modelId="{392FB630-6601-4984-9D1C-A11E453A11DB}" type="pres">
      <dgm:prSet presAssocID="{B6B8A705-5AF4-4CFB-8E8E-1C9BF79D9D15}" presName="composite" presStyleCnt="0"/>
      <dgm:spPr/>
    </dgm:pt>
    <dgm:pt modelId="{3431D9C7-B9A5-4CD3-857A-97D819EC21EF}" type="pres">
      <dgm:prSet presAssocID="{B6B8A705-5AF4-4CFB-8E8E-1C9BF79D9D15}" presName="background" presStyleLbl="node0" presStyleIdx="0" presStyleCnt="1"/>
      <dgm:spPr/>
    </dgm:pt>
    <dgm:pt modelId="{F7BFCAFD-B5EF-4550-9EE0-DDBCFAFF31CB}" type="pres">
      <dgm:prSet presAssocID="{B6B8A705-5AF4-4CFB-8E8E-1C9BF79D9D15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68CB50-7C1C-4D08-9151-76A53A0EEBC4}" type="pres">
      <dgm:prSet presAssocID="{B6B8A705-5AF4-4CFB-8E8E-1C9BF79D9D15}" presName="hierChild2" presStyleCnt="0"/>
      <dgm:spPr/>
    </dgm:pt>
    <dgm:pt modelId="{F45FC8B4-074E-41B2-B3D5-BD826E7309A9}" type="pres">
      <dgm:prSet presAssocID="{8A1EEB85-1992-405F-BD57-F63DF81FC619}" presName="Name10" presStyleLbl="parChTrans1D2" presStyleIdx="0" presStyleCnt="2"/>
      <dgm:spPr/>
      <dgm:t>
        <a:bodyPr/>
        <a:lstStyle/>
        <a:p>
          <a:endParaRPr lang="en-US"/>
        </a:p>
      </dgm:t>
    </dgm:pt>
    <dgm:pt modelId="{27513DAE-28EE-4779-A1F2-4E4E80962DF2}" type="pres">
      <dgm:prSet presAssocID="{2F6B600E-C8C1-466E-92B7-7E79FDE1945A}" presName="hierRoot2" presStyleCnt="0"/>
      <dgm:spPr/>
    </dgm:pt>
    <dgm:pt modelId="{22C50A98-B2AC-4862-A80F-E062CD37F693}" type="pres">
      <dgm:prSet presAssocID="{2F6B600E-C8C1-466E-92B7-7E79FDE1945A}" presName="composite2" presStyleCnt="0"/>
      <dgm:spPr/>
    </dgm:pt>
    <dgm:pt modelId="{29EEE3F0-0A78-423C-9588-66ECECDDC1F1}" type="pres">
      <dgm:prSet presAssocID="{2F6B600E-C8C1-466E-92B7-7E79FDE1945A}" presName="background2" presStyleLbl="node2" presStyleIdx="0" presStyleCnt="2"/>
      <dgm:spPr/>
    </dgm:pt>
    <dgm:pt modelId="{07F488E2-9FB1-4229-B2CC-A763DF2FE4EA}" type="pres">
      <dgm:prSet presAssocID="{2F6B600E-C8C1-466E-92B7-7E79FDE1945A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47EED9-9D0F-406C-9F79-F945E121FC86}" type="pres">
      <dgm:prSet presAssocID="{2F6B600E-C8C1-466E-92B7-7E79FDE1945A}" presName="hierChild3" presStyleCnt="0"/>
      <dgm:spPr/>
    </dgm:pt>
    <dgm:pt modelId="{60D73B7F-315C-4C05-AEC0-3627EFC2D7E2}" type="pres">
      <dgm:prSet presAssocID="{BE79CC13-5CB0-4653-BAA6-E6DE0252D837}" presName="Name17" presStyleLbl="parChTrans1D3" presStyleIdx="0" presStyleCnt="4"/>
      <dgm:spPr/>
      <dgm:t>
        <a:bodyPr/>
        <a:lstStyle/>
        <a:p>
          <a:endParaRPr lang="en-US"/>
        </a:p>
      </dgm:t>
    </dgm:pt>
    <dgm:pt modelId="{DF24C609-2C29-4A18-B5B6-983B0B1D41A1}" type="pres">
      <dgm:prSet presAssocID="{34F69B0C-7ADA-4B3A-9F63-672564C594AC}" presName="hierRoot3" presStyleCnt="0"/>
      <dgm:spPr/>
    </dgm:pt>
    <dgm:pt modelId="{6E464988-D565-4901-B46E-4FD65D19472C}" type="pres">
      <dgm:prSet presAssocID="{34F69B0C-7ADA-4B3A-9F63-672564C594AC}" presName="composite3" presStyleCnt="0"/>
      <dgm:spPr/>
    </dgm:pt>
    <dgm:pt modelId="{0EB4B6F0-F1F1-48DF-B0A3-6EED6DCB5FF4}" type="pres">
      <dgm:prSet presAssocID="{34F69B0C-7ADA-4B3A-9F63-672564C594AC}" presName="background3" presStyleLbl="node3" presStyleIdx="0" presStyleCnt="4"/>
      <dgm:spPr/>
    </dgm:pt>
    <dgm:pt modelId="{D204D76D-32B4-45F4-BB0A-82F07BD9A418}" type="pres">
      <dgm:prSet presAssocID="{34F69B0C-7ADA-4B3A-9F63-672564C594AC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984CB3-6315-4100-BB92-E0E33E91654C}" type="pres">
      <dgm:prSet presAssocID="{34F69B0C-7ADA-4B3A-9F63-672564C594AC}" presName="hierChild4" presStyleCnt="0"/>
      <dgm:spPr/>
    </dgm:pt>
    <dgm:pt modelId="{7467CF36-1BE4-4434-A6CF-0C1F27A49864}" type="pres">
      <dgm:prSet presAssocID="{FA1B1DD3-E18F-4194-82EB-33DE78BE4C7C}" presName="Name17" presStyleLbl="parChTrans1D3" presStyleIdx="1" presStyleCnt="4"/>
      <dgm:spPr/>
      <dgm:t>
        <a:bodyPr/>
        <a:lstStyle/>
        <a:p>
          <a:endParaRPr lang="en-US"/>
        </a:p>
      </dgm:t>
    </dgm:pt>
    <dgm:pt modelId="{EF0AA9E6-E4BC-4FAF-BF9F-8EA76E2D2B54}" type="pres">
      <dgm:prSet presAssocID="{5C418E24-C71C-4A10-9827-54159089A356}" presName="hierRoot3" presStyleCnt="0"/>
      <dgm:spPr/>
    </dgm:pt>
    <dgm:pt modelId="{7AE58773-3CE9-4024-B6EA-B10B4DC100AF}" type="pres">
      <dgm:prSet presAssocID="{5C418E24-C71C-4A10-9827-54159089A356}" presName="composite3" presStyleCnt="0"/>
      <dgm:spPr/>
    </dgm:pt>
    <dgm:pt modelId="{65685AC5-01A1-40E4-B14D-22A08CD74E77}" type="pres">
      <dgm:prSet presAssocID="{5C418E24-C71C-4A10-9827-54159089A356}" presName="background3" presStyleLbl="node3" presStyleIdx="1" presStyleCnt="4"/>
      <dgm:spPr/>
    </dgm:pt>
    <dgm:pt modelId="{4FA617D2-8B5A-4E47-A255-46DAA0AD7903}" type="pres">
      <dgm:prSet presAssocID="{5C418E24-C71C-4A10-9827-54159089A356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2F1575-7972-49C8-B09C-ABF08BC7C382}" type="pres">
      <dgm:prSet presAssocID="{5C418E24-C71C-4A10-9827-54159089A356}" presName="hierChild4" presStyleCnt="0"/>
      <dgm:spPr/>
    </dgm:pt>
    <dgm:pt modelId="{BBD3CFEB-E115-4FC7-A80B-A3D8F47A8395}" type="pres">
      <dgm:prSet presAssocID="{8AF0610F-650F-422A-85A1-983FE5AAF5F0}" presName="Name10" presStyleLbl="parChTrans1D2" presStyleIdx="1" presStyleCnt="2"/>
      <dgm:spPr/>
      <dgm:t>
        <a:bodyPr/>
        <a:lstStyle/>
        <a:p>
          <a:endParaRPr lang="en-US"/>
        </a:p>
      </dgm:t>
    </dgm:pt>
    <dgm:pt modelId="{3D80FF48-80B8-4999-9DF7-80481F8E04B7}" type="pres">
      <dgm:prSet presAssocID="{24BBE7CD-4BEA-4041-8577-6A39F3F7ABB3}" presName="hierRoot2" presStyleCnt="0"/>
      <dgm:spPr/>
    </dgm:pt>
    <dgm:pt modelId="{9FF861BA-31D5-47A6-807B-2789409993BA}" type="pres">
      <dgm:prSet presAssocID="{24BBE7CD-4BEA-4041-8577-6A39F3F7ABB3}" presName="composite2" presStyleCnt="0"/>
      <dgm:spPr/>
    </dgm:pt>
    <dgm:pt modelId="{BB36FB87-7538-437C-9072-487980FC4B8D}" type="pres">
      <dgm:prSet presAssocID="{24BBE7CD-4BEA-4041-8577-6A39F3F7ABB3}" presName="background2" presStyleLbl="node2" presStyleIdx="1" presStyleCnt="2"/>
      <dgm:spPr/>
    </dgm:pt>
    <dgm:pt modelId="{F713CC7A-0324-41C4-8250-80D8B3BB37A7}" type="pres">
      <dgm:prSet presAssocID="{24BBE7CD-4BEA-4041-8577-6A39F3F7ABB3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1AF12F-D799-4E49-B301-99C1A0D7D9BC}" type="pres">
      <dgm:prSet presAssocID="{24BBE7CD-4BEA-4041-8577-6A39F3F7ABB3}" presName="hierChild3" presStyleCnt="0"/>
      <dgm:spPr/>
    </dgm:pt>
    <dgm:pt modelId="{D61CE3BE-8AD0-4C3D-AF85-8C5C75F3134C}" type="pres">
      <dgm:prSet presAssocID="{BAEF124F-26B8-422B-BEDA-62FA533301C3}" presName="Name17" presStyleLbl="parChTrans1D3" presStyleIdx="2" presStyleCnt="4"/>
      <dgm:spPr/>
      <dgm:t>
        <a:bodyPr/>
        <a:lstStyle/>
        <a:p>
          <a:endParaRPr lang="en-US"/>
        </a:p>
      </dgm:t>
    </dgm:pt>
    <dgm:pt modelId="{B060970B-9A6A-4C6B-A0B4-BB3755AB4C37}" type="pres">
      <dgm:prSet presAssocID="{8C879EFA-9FE3-4793-8C7A-228E3ED1FBE9}" presName="hierRoot3" presStyleCnt="0"/>
      <dgm:spPr/>
    </dgm:pt>
    <dgm:pt modelId="{344AF156-CE48-44AA-9360-612D900C7B66}" type="pres">
      <dgm:prSet presAssocID="{8C879EFA-9FE3-4793-8C7A-228E3ED1FBE9}" presName="composite3" presStyleCnt="0"/>
      <dgm:spPr/>
    </dgm:pt>
    <dgm:pt modelId="{E6BBB041-9DAA-4846-9B0E-4F2ED51F7DEC}" type="pres">
      <dgm:prSet presAssocID="{8C879EFA-9FE3-4793-8C7A-228E3ED1FBE9}" presName="background3" presStyleLbl="node3" presStyleIdx="2" presStyleCnt="4"/>
      <dgm:spPr/>
    </dgm:pt>
    <dgm:pt modelId="{317688EE-8FDF-440B-8412-CC447AE8DFCE}" type="pres">
      <dgm:prSet presAssocID="{8C879EFA-9FE3-4793-8C7A-228E3ED1FBE9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A73845-BC5B-44FF-BED2-4113177444EE}" type="pres">
      <dgm:prSet presAssocID="{8C879EFA-9FE3-4793-8C7A-228E3ED1FBE9}" presName="hierChild4" presStyleCnt="0"/>
      <dgm:spPr/>
    </dgm:pt>
    <dgm:pt modelId="{7BE36F65-A2D6-45D9-9BC1-1976C5C0CA1F}" type="pres">
      <dgm:prSet presAssocID="{D9D033FB-CD04-480D-933F-CB45058876A6}" presName="Name17" presStyleLbl="parChTrans1D3" presStyleIdx="3" presStyleCnt="4"/>
      <dgm:spPr/>
      <dgm:t>
        <a:bodyPr/>
        <a:lstStyle/>
        <a:p>
          <a:endParaRPr lang="en-US"/>
        </a:p>
      </dgm:t>
    </dgm:pt>
    <dgm:pt modelId="{4B272501-B5E4-4729-AB0F-080CA35328A8}" type="pres">
      <dgm:prSet presAssocID="{F63CD8BE-C850-4EEB-90DF-92BDE7C0CC67}" presName="hierRoot3" presStyleCnt="0"/>
      <dgm:spPr/>
    </dgm:pt>
    <dgm:pt modelId="{803076FE-03C8-4F12-800F-0F43155386D8}" type="pres">
      <dgm:prSet presAssocID="{F63CD8BE-C850-4EEB-90DF-92BDE7C0CC67}" presName="composite3" presStyleCnt="0"/>
      <dgm:spPr/>
    </dgm:pt>
    <dgm:pt modelId="{94D489F7-F488-472F-A654-4445FF64E873}" type="pres">
      <dgm:prSet presAssocID="{F63CD8BE-C850-4EEB-90DF-92BDE7C0CC67}" presName="background3" presStyleLbl="node3" presStyleIdx="3" presStyleCnt="4"/>
      <dgm:spPr/>
    </dgm:pt>
    <dgm:pt modelId="{45DE815A-687A-4CE1-A88E-1153899E170D}" type="pres">
      <dgm:prSet presAssocID="{F63CD8BE-C850-4EEB-90DF-92BDE7C0CC67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8BD49C-B226-4D6A-BD99-2C07806D314A}" type="pres">
      <dgm:prSet presAssocID="{F63CD8BE-C850-4EEB-90DF-92BDE7C0CC67}" presName="hierChild4" presStyleCnt="0"/>
      <dgm:spPr/>
    </dgm:pt>
  </dgm:ptLst>
  <dgm:cxnLst>
    <dgm:cxn modelId="{D5BD467A-5B59-4C56-93C1-B210A69215EF}" srcId="{2F6B600E-C8C1-466E-92B7-7E79FDE1945A}" destId="{34F69B0C-7ADA-4B3A-9F63-672564C594AC}" srcOrd="0" destOrd="0" parTransId="{BE79CC13-5CB0-4653-BAA6-E6DE0252D837}" sibTransId="{E9D0D2A1-BAC3-4516-8E73-31DDC9E9D4C4}"/>
    <dgm:cxn modelId="{ABA337EF-4180-4EBE-A1D1-B95AF32809FE}" type="presOf" srcId="{FA1B1DD3-E18F-4194-82EB-33DE78BE4C7C}" destId="{7467CF36-1BE4-4434-A6CF-0C1F27A49864}" srcOrd="0" destOrd="0" presId="urn:microsoft.com/office/officeart/2005/8/layout/hierarchy1"/>
    <dgm:cxn modelId="{E7C4ED7D-0566-4B3F-BF95-2B52AB4CE7C7}" type="presOf" srcId="{2F6B600E-C8C1-466E-92B7-7E79FDE1945A}" destId="{07F488E2-9FB1-4229-B2CC-A763DF2FE4EA}" srcOrd="0" destOrd="0" presId="urn:microsoft.com/office/officeart/2005/8/layout/hierarchy1"/>
    <dgm:cxn modelId="{E6F77FDB-FC8E-464B-B226-58D2DD286DDC}" srcId="{2F6B600E-C8C1-466E-92B7-7E79FDE1945A}" destId="{5C418E24-C71C-4A10-9827-54159089A356}" srcOrd="1" destOrd="0" parTransId="{FA1B1DD3-E18F-4194-82EB-33DE78BE4C7C}" sibTransId="{8DAFE8B5-98EF-4BDD-B732-A37E9F2B520E}"/>
    <dgm:cxn modelId="{AD89D510-F998-4A1E-87CA-FCBCE3CEE052}" type="presOf" srcId="{8C879EFA-9FE3-4793-8C7A-228E3ED1FBE9}" destId="{317688EE-8FDF-440B-8412-CC447AE8DFCE}" srcOrd="0" destOrd="0" presId="urn:microsoft.com/office/officeart/2005/8/layout/hierarchy1"/>
    <dgm:cxn modelId="{E3112BE3-4E35-495B-8E97-49A6977C52E5}" srcId="{B6B8A705-5AF4-4CFB-8E8E-1C9BF79D9D15}" destId="{24BBE7CD-4BEA-4041-8577-6A39F3F7ABB3}" srcOrd="1" destOrd="0" parTransId="{8AF0610F-650F-422A-85A1-983FE5AAF5F0}" sibTransId="{75BFCE14-9F57-4422-B76E-8A9B236FDAF8}"/>
    <dgm:cxn modelId="{02D0938D-ED88-4B7D-A965-B55264149878}" srcId="{24BBE7CD-4BEA-4041-8577-6A39F3F7ABB3}" destId="{8C879EFA-9FE3-4793-8C7A-228E3ED1FBE9}" srcOrd="0" destOrd="0" parTransId="{BAEF124F-26B8-422B-BEDA-62FA533301C3}" sibTransId="{69980D30-F4EE-45F9-87BB-8B00A296AC59}"/>
    <dgm:cxn modelId="{EF30CD49-E764-4779-800F-EA24F8328943}" srcId="{9154463D-E758-4479-AB2F-068EC0F40D98}" destId="{B6B8A705-5AF4-4CFB-8E8E-1C9BF79D9D15}" srcOrd="0" destOrd="0" parTransId="{7B27F0F6-EAFA-424D-9EEE-01438BE58711}" sibTransId="{66D51C92-00D0-4AAF-80FA-8F87FEBE506D}"/>
    <dgm:cxn modelId="{D5070E78-4510-4EC7-8B94-89F218017A47}" type="presOf" srcId="{BAEF124F-26B8-422B-BEDA-62FA533301C3}" destId="{D61CE3BE-8AD0-4C3D-AF85-8C5C75F3134C}" srcOrd="0" destOrd="0" presId="urn:microsoft.com/office/officeart/2005/8/layout/hierarchy1"/>
    <dgm:cxn modelId="{4A7E1A43-09D5-4B52-AB26-3ECB6BCC7D2C}" type="presOf" srcId="{9154463D-E758-4479-AB2F-068EC0F40D98}" destId="{C7901B1B-551F-4E62-8546-EB64E174BEDC}" srcOrd="0" destOrd="0" presId="urn:microsoft.com/office/officeart/2005/8/layout/hierarchy1"/>
    <dgm:cxn modelId="{CDA62FFE-2F8A-4451-A222-A0349D328610}" type="presOf" srcId="{F63CD8BE-C850-4EEB-90DF-92BDE7C0CC67}" destId="{45DE815A-687A-4CE1-A88E-1153899E170D}" srcOrd="0" destOrd="0" presId="urn:microsoft.com/office/officeart/2005/8/layout/hierarchy1"/>
    <dgm:cxn modelId="{32DAC3EF-6244-400D-950C-5B375C021D62}" srcId="{24BBE7CD-4BEA-4041-8577-6A39F3F7ABB3}" destId="{F63CD8BE-C850-4EEB-90DF-92BDE7C0CC67}" srcOrd="1" destOrd="0" parTransId="{D9D033FB-CD04-480D-933F-CB45058876A6}" sibTransId="{C4148FAC-65A5-4B79-B84E-5ABF982ED30A}"/>
    <dgm:cxn modelId="{7EC35DDA-6E6A-47E9-B9CD-6C4518BAE2C7}" type="presOf" srcId="{B6B8A705-5AF4-4CFB-8E8E-1C9BF79D9D15}" destId="{F7BFCAFD-B5EF-4550-9EE0-DDBCFAFF31CB}" srcOrd="0" destOrd="0" presId="urn:microsoft.com/office/officeart/2005/8/layout/hierarchy1"/>
    <dgm:cxn modelId="{CCF00D48-9A2F-4D7F-9D14-7D27001A4561}" type="presOf" srcId="{8A1EEB85-1992-405F-BD57-F63DF81FC619}" destId="{F45FC8B4-074E-41B2-B3D5-BD826E7309A9}" srcOrd="0" destOrd="0" presId="urn:microsoft.com/office/officeart/2005/8/layout/hierarchy1"/>
    <dgm:cxn modelId="{F7115F30-66A6-413F-93CF-9A83D0AD6F53}" srcId="{B6B8A705-5AF4-4CFB-8E8E-1C9BF79D9D15}" destId="{2F6B600E-C8C1-466E-92B7-7E79FDE1945A}" srcOrd="0" destOrd="0" parTransId="{8A1EEB85-1992-405F-BD57-F63DF81FC619}" sibTransId="{C42D4023-5980-4A0C-84AB-C79C27DC39D4}"/>
    <dgm:cxn modelId="{7582AAC0-B821-4484-86DD-42FDA76FC13B}" type="presOf" srcId="{5C418E24-C71C-4A10-9827-54159089A356}" destId="{4FA617D2-8B5A-4E47-A255-46DAA0AD7903}" srcOrd="0" destOrd="0" presId="urn:microsoft.com/office/officeart/2005/8/layout/hierarchy1"/>
    <dgm:cxn modelId="{34242518-E771-48AE-A2E8-D6289DF7A66B}" type="presOf" srcId="{8AF0610F-650F-422A-85A1-983FE5AAF5F0}" destId="{BBD3CFEB-E115-4FC7-A80B-A3D8F47A8395}" srcOrd="0" destOrd="0" presId="urn:microsoft.com/office/officeart/2005/8/layout/hierarchy1"/>
    <dgm:cxn modelId="{A2A67833-8BC7-4EC0-BE46-A3A09474835D}" type="presOf" srcId="{34F69B0C-7ADA-4B3A-9F63-672564C594AC}" destId="{D204D76D-32B4-45F4-BB0A-82F07BD9A418}" srcOrd="0" destOrd="0" presId="urn:microsoft.com/office/officeart/2005/8/layout/hierarchy1"/>
    <dgm:cxn modelId="{1140B411-1155-4857-9CEC-D969790606EC}" type="presOf" srcId="{24BBE7CD-4BEA-4041-8577-6A39F3F7ABB3}" destId="{F713CC7A-0324-41C4-8250-80D8B3BB37A7}" srcOrd="0" destOrd="0" presId="urn:microsoft.com/office/officeart/2005/8/layout/hierarchy1"/>
    <dgm:cxn modelId="{F3650CCE-D8A5-4E5D-ADF4-ACB40E7A0B49}" type="presOf" srcId="{D9D033FB-CD04-480D-933F-CB45058876A6}" destId="{7BE36F65-A2D6-45D9-9BC1-1976C5C0CA1F}" srcOrd="0" destOrd="0" presId="urn:microsoft.com/office/officeart/2005/8/layout/hierarchy1"/>
    <dgm:cxn modelId="{C67C75DF-54D5-4295-A117-F0702F00A6F2}" type="presOf" srcId="{BE79CC13-5CB0-4653-BAA6-E6DE0252D837}" destId="{60D73B7F-315C-4C05-AEC0-3627EFC2D7E2}" srcOrd="0" destOrd="0" presId="urn:microsoft.com/office/officeart/2005/8/layout/hierarchy1"/>
    <dgm:cxn modelId="{E1354A67-AEC2-4CF9-BCAE-84E3B1D756E5}" type="presParOf" srcId="{C7901B1B-551F-4E62-8546-EB64E174BEDC}" destId="{CF50BD95-62BA-4CE8-B953-D021DF7D8B88}" srcOrd="0" destOrd="0" presId="urn:microsoft.com/office/officeart/2005/8/layout/hierarchy1"/>
    <dgm:cxn modelId="{D80CE7D7-19BE-41AE-B10E-8564C26BC1E3}" type="presParOf" srcId="{CF50BD95-62BA-4CE8-B953-D021DF7D8B88}" destId="{392FB630-6601-4984-9D1C-A11E453A11DB}" srcOrd="0" destOrd="0" presId="urn:microsoft.com/office/officeart/2005/8/layout/hierarchy1"/>
    <dgm:cxn modelId="{923F53A1-488B-444B-8805-5C3DCC8A9E42}" type="presParOf" srcId="{392FB630-6601-4984-9D1C-A11E453A11DB}" destId="{3431D9C7-B9A5-4CD3-857A-97D819EC21EF}" srcOrd="0" destOrd="0" presId="urn:microsoft.com/office/officeart/2005/8/layout/hierarchy1"/>
    <dgm:cxn modelId="{04E0B2EA-8D6E-447A-ABB5-45FF00D12927}" type="presParOf" srcId="{392FB630-6601-4984-9D1C-A11E453A11DB}" destId="{F7BFCAFD-B5EF-4550-9EE0-DDBCFAFF31CB}" srcOrd="1" destOrd="0" presId="urn:microsoft.com/office/officeart/2005/8/layout/hierarchy1"/>
    <dgm:cxn modelId="{A1C7B706-3B6B-4783-AADD-C3934EBC0454}" type="presParOf" srcId="{CF50BD95-62BA-4CE8-B953-D021DF7D8B88}" destId="{E268CB50-7C1C-4D08-9151-76A53A0EEBC4}" srcOrd="1" destOrd="0" presId="urn:microsoft.com/office/officeart/2005/8/layout/hierarchy1"/>
    <dgm:cxn modelId="{698BD302-C640-4AEF-901B-F80484337362}" type="presParOf" srcId="{E268CB50-7C1C-4D08-9151-76A53A0EEBC4}" destId="{F45FC8B4-074E-41B2-B3D5-BD826E7309A9}" srcOrd="0" destOrd="0" presId="urn:microsoft.com/office/officeart/2005/8/layout/hierarchy1"/>
    <dgm:cxn modelId="{E3ACCC6F-771B-47EE-AA16-7402BAEE993C}" type="presParOf" srcId="{E268CB50-7C1C-4D08-9151-76A53A0EEBC4}" destId="{27513DAE-28EE-4779-A1F2-4E4E80962DF2}" srcOrd="1" destOrd="0" presId="urn:microsoft.com/office/officeart/2005/8/layout/hierarchy1"/>
    <dgm:cxn modelId="{78841242-1205-4A52-A5B7-8D00651AF72D}" type="presParOf" srcId="{27513DAE-28EE-4779-A1F2-4E4E80962DF2}" destId="{22C50A98-B2AC-4862-A80F-E062CD37F693}" srcOrd="0" destOrd="0" presId="urn:microsoft.com/office/officeart/2005/8/layout/hierarchy1"/>
    <dgm:cxn modelId="{87CE8784-14E5-4EA5-A86D-85E2D2E4E354}" type="presParOf" srcId="{22C50A98-B2AC-4862-A80F-E062CD37F693}" destId="{29EEE3F0-0A78-423C-9588-66ECECDDC1F1}" srcOrd="0" destOrd="0" presId="urn:microsoft.com/office/officeart/2005/8/layout/hierarchy1"/>
    <dgm:cxn modelId="{6372894D-7628-4A56-A64C-32C5FC6D2D96}" type="presParOf" srcId="{22C50A98-B2AC-4862-A80F-E062CD37F693}" destId="{07F488E2-9FB1-4229-B2CC-A763DF2FE4EA}" srcOrd="1" destOrd="0" presId="urn:microsoft.com/office/officeart/2005/8/layout/hierarchy1"/>
    <dgm:cxn modelId="{8F85A985-0001-4E4D-AB71-76768D037331}" type="presParOf" srcId="{27513DAE-28EE-4779-A1F2-4E4E80962DF2}" destId="{0747EED9-9D0F-406C-9F79-F945E121FC86}" srcOrd="1" destOrd="0" presId="urn:microsoft.com/office/officeart/2005/8/layout/hierarchy1"/>
    <dgm:cxn modelId="{146DCB69-7017-4C4B-BD68-C686BF2521A1}" type="presParOf" srcId="{0747EED9-9D0F-406C-9F79-F945E121FC86}" destId="{60D73B7F-315C-4C05-AEC0-3627EFC2D7E2}" srcOrd="0" destOrd="0" presId="urn:microsoft.com/office/officeart/2005/8/layout/hierarchy1"/>
    <dgm:cxn modelId="{779A7006-63C9-45B5-B7AB-2CAA2170213D}" type="presParOf" srcId="{0747EED9-9D0F-406C-9F79-F945E121FC86}" destId="{DF24C609-2C29-4A18-B5B6-983B0B1D41A1}" srcOrd="1" destOrd="0" presId="urn:microsoft.com/office/officeart/2005/8/layout/hierarchy1"/>
    <dgm:cxn modelId="{3590C403-894E-430C-899D-370826837718}" type="presParOf" srcId="{DF24C609-2C29-4A18-B5B6-983B0B1D41A1}" destId="{6E464988-D565-4901-B46E-4FD65D19472C}" srcOrd="0" destOrd="0" presId="urn:microsoft.com/office/officeart/2005/8/layout/hierarchy1"/>
    <dgm:cxn modelId="{D3EF2CF9-5FF2-4E3C-91DE-D7F53A5FDB13}" type="presParOf" srcId="{6E464988-D565-4901-B46E-4FD65D19472C}" destId="{0EB4B6F0-F1F1-48DF-B0A3-6EED6DCB5FF4}" srcOrd="0" destOrd="0" presId="urn:microsoft.com/office/officeart/2005/8/layout/hierarchy1"/>
    <dgm:cxn modelId="{7FE3100B-AA90-4CBC-BFE4-E8782E9EF219}" type="presParOf" srcId="{6E464988-D565-4901-B46E-4FD65D19472C}" destId="{D204D76D-32B4-45F4-BB0A-82F07BD9A418}" srcOrd="1" destOrd="0" presId="urn:microsoft.com/office/officeart/2005/8/layout/hierarchy1"/>
    <dgm:cxn modelId="{FE2222D2-4106-4C00-B49A-47EC347DE74C}" type="presParOf" srcId="{DF24C609-2C29-4A18-B5B6-983B0B1D41A1}" destId="{77984CB3-6315-4100-BB92-E0E33E91654C}" srcOrd="1" destOrd="0" presId="urn:microsoft.com/office/officeart/2005/8/layout/hierarchy1"/>
    <dgm:cxn modelId="{8E0A996D-CFAC-49B8-9B56-1D4E6DEA8BC0}" type="presParOf" srcId="{0747EED9-9D0F-406C-9F79-F945E121FC86}" destId="{7467CF36-1BE4-4434-A6CF-0C1F27A49864}" srcOrd="2" destOrd="0" presId="urn:microsoft.com/office/officeart/2005/8/layout/hierarchy1"/>
    <dgm:cxn modelId="{BDE66B55-B362-4D27-9FEB-607CDCA30CE1}" type="presParOf" srcId="{0747EED9-9D0F-406C-9F79-F945E121FC86}" destId="{EF0AA9E6-E4BC-4FAF-BF9F-8EA76E2D2B54}" srcOrd="3" destOrd="0" presId="urn:microsoft.com/office/officeart/2005/8/layout/hierarchy1"/>
    <dgm:cxn modelId="{C957B49B-34F7-4C4D-8A65-836B8FB737A4}" type="presParOf" srcId="{EF0AA9E6-E4BC-4FAF-BF9F-8EA76E2D2B54}" destId="{7AE58773-3CE9-4024-B6EA-B10B4DC100AF}" srcOrd="0" destOrd="0" presId="urn:microsoft.com/office/officeart/2005/8/layout/hierarchy1"/>
    <dgm:cxn modelId="{39821CAC-4C9E-4EB9-B8F3-E49B4D935796}" type="presParOf" srcId="{7AE58773-3CE9-4024-B6EA-B10B4DC100AF}" destId="{65685AC5-01A1-40E4-B14D-22A08CD74E77}" srcOrd="0" destOrd="0" presId="urn:microsoft.com/office/officeart/2005/8/layout/hierarchy1"/>
    <dgm:cxn modelId="{C672879D-FA24-4840-A839-CFA5BF8467B0}" type="presParOf" srcId="{7AE58773-3CE9-4024-B6EA-B10B4DC100AF}" destId="{4FA617D2-8B5A-4E47-A255-46DAA0AD7903}" srcOrd="1" destOrd="0" presId="urn:microsoft.com/office/officeart/2005/8/layout/hierarchy1"/>
    <dgm:cxn modelId="{AB83E208-C895-4511-88F4-3BC45DD4B7A2}" type="presParOf" srcId="{EF0AA9E6-E4BC-4FAF-BF9F-8EA76E2D2B54}" destId="{5C2F1575-7972-49C8-B09C-ABF08BC7C382}" srcOrd="1" destOrd="0" presId="urn:microsoft.com/office/officeart/2005/8/layout/hierarchy1"/>
    <dgm:cxn modelId="{F0766C14-D5E8-47B5-A920-2705022C6C18}" type="presParOf" srcId="{E268CB50-7C1C-4D08-9151-76A53A0EEBC4}" destId="{BBD3CFEB-E115-4FC7-A80B-A3D8F47A8395}" srcOrd="2" destOrd="0" presId="urn:microsoft.com/office/officeart/2005/8/layout/hierarchy1"/>
    <dgm:cxn modelId="{ACD139A3-6186-41F4-AD67-B1212429C25B}" type="presParOf" srcId="{E268CB50-7C1C-4D08-9151-76A53A0EEBC4}" destId="{3D80FF48-80B8-4999-9DF7-80481F8E04B7}" srcOrd="3" destOrd="0" presId="urn:microsoft.com/office/officeart/2005/8/layout/hierarchy1"/>
    <dgm:cxn modelId="{9EB51E5C-E2C8-43F0-9CF3-8C9249283D17}" type="presParOf" srcId="{3D80FF48-80B8-4999-9DF7-80481F8E04B7}" destId="{9FF861BA-31D5-47A6-807B-2789409993BA}" srcOrd="0" destOrd="0" presId="urn:microsoft.com/office/officeart/2005/8/layout/hierarchy1"/>
    <dgm:cxn modelId="{50CD1F5F-AE42-4573-990A-8035D78837C1}" type="presParOf" srcId="{9FF861BA-31D5-47A6-807B-2789409993BA}" destId="{BB36FB87-7538-437C-9072-487980FC4B8D}" srcOrd="0" destOrd="0" presId="urn:microsoft.com/office/officeart/2005/8/layout/hierarchy1"/>
    <dgm:cxn modelId="{72D80EB7-9EEA-421A-AF0C-538F4A7F84B5}" type="presParOf" srcId="{9FF861BA-31D5-47A6-807B-2789409993BA}" destId="{F713CC7A-0324-41C4-8250-80D8B3BB37A7}" srcOrd="1" destOrd="0" presId="urn:microsoft.com/office/officeart/2005/8/layout/hierarchy1"/>
    <dgm:cxn modelId="{74652138-2BF3-4025-A77E-7140B0130A6C}" type="presParOf" srcId="{3D80FF48-80B8-4999-9DF7-80481F8E04B7}" destId="{A41AF12F-D799-4E49-B301-99C1A0D7D9BC}" srcOrd="1" destOrd="0" presId="urn:microsoft.com/office/officeart/2005/8/layout/hierarchy1"/>
    <dgm:cxn modelId="{F7A47760-46F7-442C-9BAA-CAAA7ADFDD83}" type="presParOf" srcId="{A41AF12F-D799-4E49-B301-99C1A0D7D9BC}" destId="{D61CE3BE-8AD0-4C3D-AF85-8C5C75F3134C}" srcOrd="0" destOrd="0" presId="urn:microsoft.com/office/officeart/2005/8/layout/hierarchy1"/>
    <dgm:cxn modelId="{FB28A030-235A-40DC-92B7-637C0BD4A54D}" type="presParOf" srcId="{A41AF12F-D799-4E49-B301-99C1A0D7D9BC}" destId="{B060970B-9A6A-4C6B-A0B4-BB3755AB4C37}" srcOrd="1" destOrd="0" presId="urn:microsoft.com/office/officeart/2005/8/layout/hierarchy1"/>
    <dgm:cxn modelId="{80C92368-689E-4512-B664-1787031375D8}" type="presParOf" srcId="{B060970B-9A6A-4C6B-A0B4-BB3755AB4C37}" destId="{344AF156-CE48-44AA-9360-612D900C7B66}" srcOrd="0" destOrd="0" presId="urn:microsoft.com/office/officeart/2005/8/layout/hierarchy1"/>
    <dgm:cxn modelId="{3A1C53FC-6AF8-40E4-A141-90322D7FFCC1}" type="presParOf" srcId="{344AF156-CE48-44AA-9360-612D900C7B66}" destId="{E6BBB041-9DAA-4846-9B0E-4F2ED51F7DEC}" srcOrd="0" destOrd="0" presId="urn:microsoft.com/office/officeart/2005/8/layout/hierarchy1"/>
    <dgm:cxn modelId="{AD9E7BE0-785F-4655-ADBE-9D45193742DE}" type="presParOf" srcId="{344AF156-CE48-44AA-9360-612D900C7B66}" destId="{317688EE-8FDF-440B-8412-CC447AE8DFCE}" srcOrd="1" destOrd="0" presId="urn:microsoft.com/office/officeart/2005/8/layout/hierarchy1"/>
    <dgm:cxn modelId="{C4B78B08-58B5-468C-A588-DFFE3DA25291}" type="presParOf" srcId="{B060970B-9A6A-4C6B-A0B4-BB3755AB4C37}" destId="{93A73845-BC5B-44FF-BED2-4113177444EE}" srcOrd="1" destOrd="0" presId="urn:microsoft.com/office/officeart/2005/8/layout/hierarchy1"/>
    <dgm:cxn modelId="{5BDA5210-58EE-420A-9E1A-90F893BC46D6}" type="presParOf" srcId="{A41AF12F-D799-4E49-B301-99C1A0D7D9BC}" destId="{7BE36F65-A2D6-45D9-9BC1-1976C5C0CA1F}" srcOrd="2" destOrd="0" presId="urn:microsoft.com/office/officeart/2005/8/layout/hierarchy1"/>
    <dgm:cxn modelId="{6B8F83DF-6280-4BB3-B16E-A2DC89531891}" type="presParOf" srcId="{A41AF12F-D799-4E49-B301-99C1A0D7D9BC}" destId="{4B272501-B5E4-4729-AB0F-080CA35328A8}" srcOrd="3" destOrd="0" presId="urn:microsoft.com/office/officeart/2005/8/layout/hierarchy1"/>
    <dgm:cxn modelId="{EF43EB67-2296-4DF2-9109-80BAA3D68FA5}" type="presParOf" srcId="{4B272501-B5E4-4729-AB0F-080CA35328A8}" destId="{803076FE-03C8-4F12-800F-0F43155386D8}" srcOrd="0" destOrd="0" presId="urn:microsoft.com/office/officeart/2005/8/layout/hierarchy1"/>
    <dgm:cxn modelId="{FDFB36A5-0E54-4469-83E1-3C73B7818D21}" type="presParOf" srcId="{803076FE-03C8-4F12-800F-0F43155386D8}" destId="{94D489F7-F488-472F-A654-4445FF64E873}" srcOrd="0" destOrd="0" presId="urn:microsoft.com/office/officeart/2005/8/layout/hierarchy1"/>
    <dgm:cxn modelId="{94770A74-1C33-4E24-9E8C-F43D07DD8D9B}" type="presParOf" srcId="{803076FE-03C8-4F12-800F-0F43155386D8}" destId="{45DE815A-687A-4CE1-A88E-1153899E170D}" srcOrd="1" destOrd="0" presId="urn:microsoft.com/office/officeart/2005/8/layout/hierarchy1"/>
    <dgm:cxn modelId="{C64F9E8E-CB25-482B-ABD9-D08E12384310}" type="presParOf" srcId="{4B272501-B5E4-4729-AB0F-080CA35328A8}" destId="{708BD49C-B226-4D6A-BD99-2C07806D314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3045A4-F11B-483A-BE18-6D7EBA9FA502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3FE5BA9F-4B44-4A2F-B781-4F79225AACBC}">
      <dgm:prSet phldrT="[Text]"/>
      <dgm:spPr/>
      <dgm:t>
        <a:bodyPr/>
        <a:lstStyle/>
        <a:p>
          <a:r>
            <a:rPr lang="en-ID" dirty="0" smtClean="0"/>
            <a:t>KUTIPAN LANGSUNG</a:t>
          </a:r>
          <a:endParaRPr lang="en-US" dirty="0"/>
        </a:p>
      </dgm:t>
    </dgm:pt>
    <dgm:pt modelId="{DB4D54EC-D5FA-4CB8-AFF0-BB1E4A4BEA92}" type="parTrans" cxnId="{C0D5EBF8-A8D8-4F0C-BFCD-658A64A527F6}">
      <dgm:prSet/>
      <dgm:spPr/>
      <dgm:t>
        <a:bodyPr/>
        <a:lstStyle/>
        <a:p>
          <a:endParaRPr lang="en-US"/>
        </a:p>
      </dgm:t>
    </dgm:pt>
    <dgm:pt modelId="{FE1C317F-0BDB-4497-97F0-4E9CC4BC7318}" type="sibTrans" cxnId="{C0D5EBF8-A8D8-4F0C-BFCD-658A64A527F6}">
      <dgm:prSet/>
      <dgm:spPr/>
      <dgm:t>
        <a:bodyPr/>
        <a:lstStyle/>
        <a:p>
          <a:endParaRPr lang="en-US"/>
        </a:p>
      </dgm:t>
    </dgm:pt>
    <dgm:pt modelId="{57579E82-5C46-4E5E-8B03-EA2502F1B3AF}">
      <dgm:prSet phldrT="[Text]"/>
      <dgm:spPr/>
      <dgm:t>
        <a:bodyPr/>
        <a:lstStyle/>
        <a:p>
          <a:r>
            <a:rPr lang="en-ID" dirty="0" smtClean="0"/>
            <a:t>LANGSUNG </a:t>
          </a:r>
          <a:endParaRPr lang="en-US" dirty="0"/>
        </a:p>
      </dgm:t>
    </dgm:pt>
    <dgm:pt modelId="{F61CB309-88A9-4461-8202-6A12E144D0F5}" type="parTrans" cxnId="{0CE80CF0-23F8-4F76-A4D1-F9A3ADE8E546}">
      <dgm:prSet/>
      <dgm:spPr/>
      <dgm:t>
        <a:bodyPr/>
        <a:lstStyle/>
        <a:p>
          <a:endParaRPr lang="en-US"/>
        </a:p>
      </dgm:t>
    </dgm:pt>
    <dgm:pt modelId="{EA1BA866-7451-424D-A97D-C5242D2B3B36}" type="sibTrans" cxnId="{0CE80CF0-23F8-4F76-A4D1-F9A3ADE8E546}">
      <dgm:prSet/>
      <dgm:spPr/>
      <dgm:t>
        <a:bodyPr/>
        <a:lstStyle/>
        <a:p>
          <a:endParaRPr lang="en-US"/>
        </a:p>
      </dgm:t>
    </dgm:pt>
    <dgm:pt modelId="{CF628769-0F45-4D91-9956-F7A8403DC5DC}">
      <dgm:prSet phldrT="[Text]"/>
      <dgm:spPr/>
      <dgm:t>
        <a:bodyPr/>
        <a:lstStyle/>
        <a:p>
          <a:r>
            <a:rPr lang="en-ID" dirty="0" smtClean="0"/>
            <a:t>TAK LANGSUNG</a:t>
          </a:r>
          <a:endParaRPr lang="en-US" dirty="0"/>
        </a:p>
      </dgm:t>
    </dgm:pt>
    <dgm:pt modelId="{7D6E3F8A-32BF-4ADA-912A-21AFB09F4BA5}" type="parTrans" cxnId="{2680D644-2945-412A-80AC-38741D2F5B39}">
      <dgm:prSet/>
      <dgm:spPr/>
      <dgm:t>
        <a:bodyPr/>
        <a:lstStyle/>
        <a:p>
          <a:endParaRPr lang="en-US"/>
        </a:p>
      </dgm:t>
    </dgm:pt>
    <dgm:pt modelId="{17499F14-ED54-45EB-A933-E721D01F3229}" type="sibTrans" cxnId="{2680D644-2945-412A-80AC-38741D2F5B39}">
      <dgm:prSet/>
      <dgm:spPr/>
      <dgm:t>
        <a:bodyPr/>
        <a:lstStyle/>
        <a:p>
          <a:endParaRPr lang="en-US"/>
        </a:p>
      </dgm:t>
    </dgm:pt>
    <dgm:pt modelId="{7EE52F3F-FB37-4721-92FD-1DF718BB9747}">
      <dgm:prSet phldrT="[Text]"/>
      <dgm:spPr/>
      <dgm:t>
        <a:bodyPr/>
        <a:lstStyle/>
        <a:p>
          <a:r>
            <a:rPr lang="en-ID" dirty="0" smtClean="0"/>
            <a:t>PENDEK</a:t>
          </a:r>
          <a:endParaRPr lang="en-US" dirty="0"/>
        </a:p>
      </dgm:t>
    </dgm:pt>
    <dgm:pt modelId="{A0287E35-9B06-48CB-A150-04DB0E4A13C0}" type="parTrans" cxnId="{95820510-01C1-48DE-8D8F-74B208F811D3}">
      <dgm:prSet/>
      <dgm:spPr/>
      <dgm:t>
        <a:bodyPr/>
        <a:lstStyle/>
        <a:p>
          <a:endParaRPr lang="en-US"/>
        </a:p>
      </dgm:t>
    </dgm:pt>
    <dgm:pt modelId="{8CCF58DF-CB11-4C95-8252-2865315EE379}" type="sibTrans" cxnId="{95820510-01C1-48DE-8D8F-74B208F811D3}">
      <dgm:prSet/>
      <dgm:spPr/>
      <dgm:t>
        <a:bodyPr/>
        <a:lstStyle/>
        <a:p>
          <a:endParaRPr lang="en-US"/>
        </a:p>
      </dgm:t>
    </dgm:pt>
    <dgm:pt modelId="{236B4B76-49F3-40AA-B661-050F6A9BCC90}">
      <dgm:prSet phldrT="[Text]"/>
      <dgm:spPr/>
      <dgm:t>
        <a:bodyPr/>
        <a:lstStyle/>
        <a:p>
          <a:r>
            <a:rPr lang="en-ID" dirty="0" smtClean="0"/>
            <a:t>PANJANG</a:t>
          </a:r>
          <a:endParaRPr lang="en-US" dirty="0"/>
        </a:p>
      </dgm:t>
    </dgm:pt>
    <dgm:pt modelId="{3109CDB7-B482-4E52-B04A-2630ACB49B09}" type="parTrans" cxnId="{45690C6D-50FA-4A88-B9E0-FEC5192421E8}">
      <dgm:prSet/>
      <dgm:spPr/>
      <dgm:t>
        <a:bodyPr/>
        <a:lstStyle/>
        <a:p>
          <a:endParaRPr lang="en-US"/>
        </a:p>
      </dgm:t>
    </dgm:pt>
    <dgm:pt modelId="{CDFC322F-BDA7-4024-BA25-EC7231DF0CBC}" type="sibTrans" cxnId="{45690C6D-50FA-4A88-B9E0-FEC5192421E8}">
      <dgm:prSet/>
      <dgm:spPr/>
      <dgm:t>
        <a:bodyPr/>
        <a:lstStyle/>
        <a:p>
          <a:endParaRPr lang="en-US"/>
        </a:p>
      </dgm:t>
    </dgm:pt>
    <dgm:pt modelId="{D1ED22D0-435F-4DC9-AA1F-EBAD49FD5E2E}">
      <dgm:prSet phldrT="[Text]"/>
      <dgm:spPr/>
      <dgm:t>
        <a:bodyPr/>
        <a:lstStyle/>
        <a:p>
          <a:r>
            <a:rPr lang="en-ID" dirty="0" smtClean="0"/>
            <a:t>&lt; 40 KATA</a:t>
          </a:r>
          <a:endParaRPr lang="en-US" dirty="0"/>
        </a:p>
      </dgm:t>
    </dgm:pt>
    <dgm:pt modelId="{24E4DBD8-B251-45BA-B06C-79430D8DDCC6}" type="parTrans" cxnId="{D548FD46-7984-4406-BD3E-0B5326501668}">
      <dgm:prSet/>
      <dgm:spPr/>
      <dgm:t>
        <a:bodyPr/>
        <a:lstStyle/>
        <a:p>
          <a:endParaRPr lang="en-US"/>
        </a:p>
      </dgm:t>
    </dgm:pt>
    <dgm:pt modelId="{B84490BD-2A44-4784-B753-0A2549D7A992}" type="sibTrans" cxnId="{D548FD46-7984-4406-BD3E-0B5326501668}">
      <dgm:prSet/>
      <dgm:spPr/>
      <dgm:t>
        <a:bodyPr/>
        <a:lstStyle/>
        <a:p>
          <a:endParaRPr lang="en-US"/>
        </a:p>
      </dgm:t>
    </dgm:pt>
    <dgm:pt modelId="{8BF5D9C0-9C04-4CB5-8A65-953E23D13824}">
      <dgm:prSet phldrT="[Text]"/>
      <dgm:spPr/>
      <dgm:t>
        <a:bodyPr/>
        <a:lstStyle/>
        <a:p>
          <a:r>
            <a:rPr lang="en-ID" dirty="0" smtClean="0"/>
            <a:t>&gt; 40 KATA</a:t>
          </a:r>
          <a:endParaRPr lang="en-US" dirty="0"/>
        </a:p>
      </dgm:t>
    </dgm:pt>
    <dgm:pt modelId="{BB78A922-904E-416B-BC0A-745E26CD0988}" type="parTrans" cxnId="{B39488AB-8302-4C3B-9B7D-2DF17DD25FB4}">
      <dgm:prSet/>
      <dgm:spPr/>
      <dgm:t>
        <a:bodyPr/>
        <a:lstStyle/>
        <a:p>
          <a:endParaRPr lang="en-US"/>
        </a:p>
      </dgm:t>
    </dgm:pt>
    <dgm:pt modelId="{E6EF469D-DE69-4FC5-954B-7C17EF9436F7}" type="sibTrans" cxnId="{B39488AB-8302-4C3B-9B7D-2DF17DD25FB4}">
      <dgm:prSet/>
      <dgm:spPr/>
      <dgm:t>
        <a:bodyPr/>
        <a:lstStyle/>
        <a:p>
          <a:endParaRPr lang="en-US"/>
        </a:p>
      </dgm:t>
    </dgm:pt>
    <dgm:pt modelId="{2DD56433-A4F9-4BFC-BFD0-E2840EB3AD2A}">
      <dgm:prSet phldrT="[Text]" custT="1"/>
      <dgm:spPr/>
      <dgm:t>
        <a:bodyPr/>
        <a:lstStyle/>
        <a:p>
          <a:r>
            <a:rPr lang="en-ID" sz="1600" dirty="0" err="1" smtClean="0"/>
            <a:t>Mengutip</a:t>
          </a:r>
          <a:r>
            <a:rPr lang="en-ID" sz="1600" dirty="0" smtClean="0"/>
            <a:t> </a:t>
          </a:r>
          <a:r>
            <a:rPr lang="en-ID" sz="1600" dirty="0" err="1" smtClean="0"/>
            <a:t>tanpa</a:t>
          </a:r>
          <a:r>
            <a:rPr lang="en-ID" sz="1600" dirty="0" smtClean="0"/>
            <a:t> </a:t>
          </a:r>
          <a:r>
            <a:rPr lang="en-ID" sz="1600" dirty="0" err="1" smtClean="0"/>
            <a:t>mengubah</a:t>
          </a:r>
          <a:r>
            <a:rPr lang="en-ID" sz="1600" dirty="0" smtClean="0"/>
            <a:t> </a:t>
          </a:r>
          <a:r>
            <a:rPr lang="en-ID" sz="1600" dirty="0" err="1" smtClean="0"/>
            <a:t>kalimat</a:t>
          </a:r>
          <a:r>
            <a:rPr lang="en-ID" sz="1600" dirty="0" smtClean="0"/>
            <a:t> </a:t>
          </a:r>
          <a:r>
            <a:rPr lang="en-ID" sz="1600" dirty="0" err="1" smtClean="0"/>
            <a:t>kutipan</a:t>
          </a:r>
          <a:endParaRPr lang="en-US" sz="1600" dirty="0"/>
        </a:p>
      </dgm:t>
    </dgm:pt>
    <dgm:pt modelId="{E3EC91DC-A875-48BD-8D0D-A55BA2774DD5}" type="parTrans" cxnId="{0418996E-92DF-4933-A0A6-54B67D202C39}">
      <dgm:prSet/>
      <dgm:spPr/>
      <dgm:t>
        <a:bodyPr/>
        <a:lstStyle/>
        <a:p>
          <a:endParaRPr lang="en-US"/>
        </a:p>
      </dgm:t>
    </dgm:pt>
    <dgm:pt modelId="{FC0C8590-7C4C-4919-B842-99C8B28301B2}" type="sibTrans" cxnId="{0418996E-92DF-4933-A0A6-54B67D202C39}">
      <dgm:prSet/>
      <dgm:spPr/>
      <dgm:t>
        <a:bodyPr/>
        <a:lstStyle/>
        <a:p>
          <a:endParaRPr lang="en-US"/>
        </a:p>
      </dgm:t>
    </dgm:pt>
    <dgm:pt modelId="{785F4EB1-B9EC-4A12-9F26-52F70833E4BD}">
      <dgm:prSet phldrT="[Text]" custT="1"/>
      <dgm:spPr/>
      <dgm:t>
        <a:bodyPr/>
        <a:lstStyle/>
        <a:p>
          <a:r>
            <a:rPr lang="en-ID" sz="1600" dirty="0" err="1" smtClean="0"/>
            <a:t>Mengubah</a:t>
          </a:r>
          <a:r>
            <a:rPr lang="en-ID" sz="1600" dirty="0" smtClean="0"/>
            <a:t> (</a:t>
          </a:r>
          <a:r>
            <a:rPr lang="en-ID" sz="1600" dirty="0" err="1" smtClean="0"/>
            <a:t>memparafrasekan</a:t>
          </a:r>
          <a:r>
            <a:rPr lang="en-ID" sz="1600" dirty="0" smtClean="0"/>
            <a:t>) </a:t>
          </a:r>
          <a:r>
            <a:rPr lang="en-ID" sz="1600" dirty="0" err="1" smtClean="0"/>
            <a:t>kalimat</a:t>
          </a:r>
          <a:r>
            <a:rPr lang="en-ID" sz="1600" dirty="0" smtClean="0"/>
            <a:t> yang </a:t>
          </a:r>
          <a:r>
            <a:rPr lang="en-ID" sz="1600" dirty="0" err="1" smtClean="0"/>
            <a:t>dikutip</a:t>
          </a:r>
          <a:r>
            <a:rPr lang="en-ID" sz="1600" dirty="0" smtClean="0"/>
            <a:t> </a:t>
          </a:r>
          <a:r>
            <a:rPr lang="en-ID" sz="1600" dirty="0" err="1" smtClean="0"/>
            <a:t>menggunakan</a:t>
          </a:r>
          <a:r>
            <a:rPr lang="en-ID" sz="1600" dirty="0" smtClean="0"/>
            <a:t> </a:t>
          </a:r>
          <a:r>
            <a:rPr lang="en-ID" sz="1600" dirty="0" err="1" smtClean="0"/>
            <a:t>susunan</a:t>
          </a:r>
          <a:r>
            <a:rPr lang="en-ID" sz="1600" dirty="0" smtClean="0"/>
            <a:t> </a:t>
          </a:r>
          <a:r>
            <a:rPr lang="en-ID" sz="1600" dirty="0" err="1" smtClean="0"/>
            <a:t>kalimat</a:t>
          </a:r>
          <a:r>
            <a:rPr lang="en-ID" sz="1600" dirty="0" smtClean="0"/>
            <a:t> </a:t>
          </a:r>
          <a:r>
            <a:rPr lang="en-ID" sz="1600" dirty="0" err="1" smtClean="0"/>
            <a:t>kita</a:t>
          </a:r>
          <a:r>
            <a:rPr lang="en-ID" sz="1600" dirty="0" smtClean="0"/>
            <a:t> </a:t>
          </a:r>
          <a:r>
            <a:rPr lang="en-ID" sz="1600" dirty="0" err="1" smtClean="0"/>
            <a:t>sendiri</a:t>
          </a:r>
          <a:r>
            <a:rPr lang="en-ID" sz="1600" dirty="0" smtClean="0"/>
            <a:t>. </a:t>
          </a:r>
          <a:endParaRPr lang="en-US" sz="1600" dirty="0"/>
        </a:p>
      </dgm:t>
    </dgm:pt>
    <dgm:pt modelId="{B3B1087F-7F2D-4FC9-8BBB-3F996745554D}" type="parTrans" cxnId="{AD3FD824-E764-4221-808D-383A8725C824}">
      <dgm:prSet/>
      <dgm:spPr/>
      <dgm:t>
        <a:bodyPr/>
        <a:lstStyle/>
        <a:p>
          <a:endParaRPr lang="en-US"/>
        </a:p>
      </dgm:t>
    </dgm:pt>
    <dgm:pt modelId="{8A809988-107B-4451-B29D-18169BE5A223}" type="sibTrans" cxnId="{AD3FD824-E764-4221-808D-383A8725C824}">
      <dgm:prSet/>
      <dgm:spPr/>
      <dgm:t>
        <a:bodyPr/>
        <a:lstStyle/>
        <a:p>
          <a:endParaRPr lang="en-US"/>
        </a:p>
      </dgm:t>
    </dgm:pt>
    <dgm:pt modelId="{0F186140-4CB1-43AF-85BD-7D04E1717FAC}">
      <dgm:prSet phldrT="[Text]" custT="1"/>
      <dgm:spPr/>
      <dgm:t>
        <a:bodyPr/>
        <a:lstStyle/>
        <a:p>
          <a:r>
            <a:rPr lang="en-ID" sz="1600" dirty="0" err="1" smtClean="0"/>
            <a:t>Jenis</a:t>
          </a:r>
          <a:r>
            <a:rPr lang="en-ID" sz="1600" dirty="0" smtClean="0"/>
            <a:t> </a:t>
          </a:r>
          <a:r>
            <a:rPr lang="en-ID" sz="1600" dirty="0" err="1" smtClean="0"/>
            <a:t>Kutipan</a:t>
          </a:r>
          <a:r>
            <a:rPr lang="en-ID" sz="1600" dirty="0" smtClean="0"/>
            <a:t> </a:t>
          </a:r>
          <a:r>
            <a:rPr lang="en-ID" sz="1600" dirty="0" err="1" smtClean="0"/>
            <a:t>Langsung</a:t>
          </a:r>
          <a:endParaRPr lang="en-US" sz="1600" dirty="0"/>
        </a:p>
      </dgm:t>
    </dgm:pt>
    <dgm:pt modelId="{E8DA60F4-A16C-4522-9FFC-211732122150}" type="parTrans" cxnId="{D854AC17-1053-451A-9B5D-09591A213B1E}">
      <dgm:prSet/>
      <dgm:spPr/>
      <dgm:t>
        <a:bodyPr/>
        <a:lstStyle/>
        <a:p>
          <a:endParaRPr lang="en-US"/>
        </a:p>
      </dgm:t>
    </dgm:pt>
    <dgm:pt modelId="{55FE70E1-CDDD-4969-8B41-0AFDB8CB94ED}" type="sibTrans" cxnId="{D854AC17-1053-451A-9B5D-09591A213B1E}">
      <dgm:prSet/>
      <dgm:spPr/>
      <dgm:t>
        <a:bodyPr/>
        <a:lstStyle/>
        <a:p>
          <a:endParaRPr lang="en-US"/>
        </a:p>
      </dgm:t>
    </dgm:pt>
    <dgm:pt modelId="{44FC29B7-5705-445E-A202-6BD70DC70FB3}" type="pres">
      <dgm:prSet presAssocID="{AB3045A4-F11B-483A-BE18-6D7EBA9FA50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9A8F3E-1082-41B8-8BD5-811043849758}" type="pres">
      <dgm:prSet presAssocID="{3FE5BA9F-4B44-4A2F-B781-4F79225AACBC}" presName="root1" presStyleCnt="0"/>
      <dgm:spPr/>
    </dgm:pt>
    <dgm:pt modelId="{2A371CB5-EAD3-4F09-A493-515E1FDBA76E}" type="pres">
      <dgm:prSet presAssocID="{3FE5BA9F-4B44-4A2F-B781-4F79225AACBC}" presName="LevelOneTextNode" presStyleLbl="node0" presStyleIdx="0" presStyleCnt="1" custScaleX="241491" custScaleY="2391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AE168A-BBAD-46BA-B5FF-700979AE7E01}" type="pres">
      <dgm:prSet presAssocID="{3FE5BA9F-4B44-4A2F-B781-4F79225AACBC}" presName="level2hierChild" presStyleCnt="0"/>
      <dgm:spPr/>
    </dgm:pt>
    <dgm:pt modelId="{2FC10E42-FFBC-4F98-8EF7-EA3C9219ACA9}" type="pres">
      <dgm:prSet presAssocID="{F61CB309-88A9-4461-8202-6A12E144D0F5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22148379-F147-403D-906C-441888C96459}" type="pres">
      <dgm:prSet presAssocID="{F61CB309-88A9-4461-8202-6A12E144D0F5}" presName="connTx" presStyleLbl="parChTrans1D2" presStyleIdx="0" presStyleCnt="2"/>
      <dgm:spPr/>
      <dgm:t>
        <a:bodyPr/>
        <a:lstStyle/>
        <a:p>
          <a:endParaRPr lang="en-US"/>
        </a:p>
      </dgm:t>
    </dgm:pt>
    <dgm:pt modelId="{5396448F-7A64-448B-917F-BC98B4112B3A}" type="pres">
      <dgm:prSet presAssocID="{57579E82-5C46-4E5E-8B03-EA2502F1B3AF}" presName="root2" presStyleCnt="0"/>
      <dgm:spPr/>
    </dgm:pt>
    <dgm:pt modelId="{7632AB4E-0CE3-4E28-8BD4-09B8FCDA8663}" type="pres">
      <dgm:prSet presAssocID="{57579E82-5C46-4E5E-8B03-EA2502F1B3AF}" presName="LevelTwoTextNode" presStyleLbl="node2" presStyleIdx="0" presStyleCnt="2" custScaleY="2173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FBC5D0-AE17-48EA-9C97-169CAD64B11B}" type="pres">
      <dgm:prSet presAssocID="{57579E82-5C46-4E5E-8B03-EA2502F1B3AF}" presName="level3hierChild" presStyleCnt="0"/>
      <dgm:spPr/>
    </dgm:pt>
    <dgm:pt modelId="{ADE78B10-C8DC-42C7-B2F2-0A0DF072DC3F}" type="pres">
      <dgm:prSet presAssocID="{E3EC91DC-A875-48BD-8D0D-A55BA2774DD5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588E4A88-5E59-454E-82A1-CA9230BEC4E0}" type="pres">
      <dgm:prSet presAssocID="{E3EC91DC-A875-48BD-8D0D-A55BA2774DD5}" presName="connTx" presStyleLbl="parChTrans1D3" presStyleIdx="0" presStyleCnt="3"/>
      <dgm:spPr/>
      <dgm:t>
        <a:bodyPr/>
        <a:lstStyle/>
        <a:p>
          <a:endParaRPr lang="en-US"/>
        </a:p>
      </dgm:t>
    </dgm:pt>
    <dgm:pt modelId="{05A8149F-14A7-4060-8E50-77E89110E7D7}" type="pres">
      <dgm:prSet presAssocID="{2DD56433-A4F9-4BFC-BFD0-E2840EB3AD2A}" presName="root2" presStyleCnt="0"/>
      <dgm:spPr/>
    </dgm:pt>
    <dgm:pt modelId="{F42EAAC6-9B62-468D-94E4-87BAF45A9122}" type="pres">
      <dgm:prSet presAssocID="{2DD56433-A4F9-4BFC-BFD0-E2840EB3AD2A}" presName="LevelTwoTextNode" presStyleLbl="node3" presStyleIdx="0" presStyleCnt="3" custScaleX="191808" custScaleY="4573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2E3ACC-9249-41F3-A65E-A3A47DA9EBCC}" type="pres">
      <dgm:prSet presAssocID="{2DD56433-A4F9-4BFC-BFD0-E2840EB3AD2A}" presName="level3hierChild" presStyleCnt="0"/>
      <dgm:spPr/>
    </dgm:pt>
    <dgm:pt modelId="{B37100C8-5844-4677-A9A9-4AE020FFDD69}" type="pres">
      <dgm:prSet presAssocID="{E8DA60F4-A16C-4522-9FFC-211732122150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32C84936-8289-43F2-8AB5-3D4F3B85E537}" type="pres">
      <dgm:prSet presAssocID="{E8DA60F4-A16C-4522-9FFC-211732122150}" presName="connTx" presStyleLbl="parChTrans1D3" presStyleIdx="1" presStyleCnt="3"/>
      <dgm:spPr/>
      <dgm:t>
        <a:bodyPr/>
        <a:lstStyle/>
        <a:p>
          <a:endParaRPr lang="en-US"/>
        </a:p>
      </dgm:t>
    </dgm:pt>
    <dgm:pt modelId="{EBD9E28C-D744-473F-91B6-6C97152C528D}" type="pres">
      <dgm:prSet presAssocID="{0F186140-4CB1-43AF-85BD-7D04E1717FAC}" presName="root2" presStyleCnt="0"/>
      <dgm:spPr/>
    </dgm:pt>
    <dgm:pt modelId="{B9DAB99E-CCE5-4FF1-BE5A-94F9190C8F3D}" type="pres">
      <dgm:prSet presAssocID="{0F186140-4CB1-43AF-85BD-7D04E1717FAC}" presName="LevelTwoTextNode" presStyleLbl="node3" presStyleIdx="1" presStyleCnt="3" custScaleX="191808" custScaleY="4573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BD66AF-796B-4D5E-90A5-7475C4F4E8F3}" type="pres">
      <dgm:prSet presAssocID="{0F186140-4CB1-43AF-85BD-7D04E1717FAC}" presName="level3hierChild" presStyleCnt="0"/>
      <dgm:spPr/>
    </dgm:pt>
    <dgm:pt modelId="{0A3E68D9-EFC2-4E5B-A05F-2163179F2A13}" type="pres">
      <dgm:prSet presAssocID="{A0287E35-9B06-48CB-A150-04DB0E4A13C0}" presName="conn2-1" presStyleLbl="parChTrans1D4" presStyleIdx="0" presStyleCnt="4"/>
      <dgm:spPr/>
      <dgm:t>
        <a:bodyPr/>
        <a:lstStyle/>
        <a:p>
          <a:endParaRPr lang="en-US"/>
        </a:p>
      </dgm:t>
    </dgm:pt>
    <dgm:pt modelId="{802FC179-7A2C-4A4A-886E-63B3F6E5F829}" type="pres">
      <dgm:prSet presAssocID="{A0287E35-9B06-48CB-A150-04DB0E4A13C0}" presName="connTx" presStyleLbl="parChTrans1D4" presStyleIdx="0" presStyleCnt="4"/>
      <dgm:spPr/>
      <dgm:t>
        <a:bodyPr/>
        <a:lstStyle/>
        <a:p>
          <a:endParaRPr lang="en-US"/>
        </a:p>
      </dgm:t>
    </dgm:pt>
    <dgm:pt modelId="{94246F2D-497D-4053-94D0-7F4F2DB36AF7}" type="pres">
      <dgm:prSet presAssocID="{7EE52F3F-FB37-4721-92FD-1DF718BB9747}" presName="root2" presStyleCnt="0"/>
      <dgm:spPr/>
    </dgm:pt>
    <dgm:pt modelId="{3D146736-74A5-4585-BFD1-8A5218C3D3DA}" type="pres">
      <dgm:prSet presAssocID="{7EE52F3F-FB37-4721-92FD-1DF718BB9747}" presName="LevelTwoTextNode" presStyleLbl="node4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A478BA-B800-4071-A880-11659618BFA8}" type="pres">
      <dgm:prSet presAssocID="{7EE52F3F-FB37-4721-92FD-1DF718BB9747}" presName="level3hierChild" presStyleCnt="0"/>
      <dgm:spPr/>
    </dgm:pt>
    <dgm:pt modelId="{7BA26427-6867-40B3-ABA4-8921BEAADF6A}" type="pres">
      <dgm:prSet presAssocID="{24E4DBD8-B251-45BA-B06C-79430D8DDCC6}" presName="conn2-1" presStyleLbl="parChTrans1D4" presStyleIdx="1" presStyleCnt="4"/>
      <dgm:spPr/>
      <dgm:t>
        <a:bodyPr/>
        <a:lstStyle/>
        <a:p>
          <a:endParaRPr lang="en-US"/>
        </a:p>
      </dgm:t>
    </dgm:pt>
    <dgm:pt modelId="{81EF4EBC-6248-4A02-BF68-80826BBA19AA}" type="pres">
      <dgm:prSet presAssocID="{24E4DBD8-B251-45BA-B06C-79430D8DDCC6}" presName="connTx" presStyleLbl="parChTrans1D4" presStyleIdx="1" presStyleCnt="4"/>
      <dgm:spPr/>
      <dgm:t>
        <a:bodyPr/>
        <a:lstStyle/>
        <a:p>
          <a:endParaRPr lang="en-US"/>
        </a:p>
      </dgm:t>
    </dgm:pt>
    <dgm:pt modelId="{F22C119A-8AEC-4723-B877-6A31258368E7}" type="pres">
      <dgm:prSet presAssocID="{D1ED22D0-435F-4DC9-AA1F-EBAD49FD5E2E}" presName="root2" presStyleCnt="0"/>
      <dgm:spPr/>
    </dgm:pt>
    <dgm:pt modelId="{933F16A5-942E-45AB-9557-8DECC90E9BA1}" type="pres">
      <dgm:prSet presAssocID="{D1ED22D0-435F-4DC9-AA1F-EBAD49FD5E2E}" presName="LevelTwoTextNode" presStyleLbl="node4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00B88E-0062-4DCA-9468-993E7A898E0A}" type="pres">
      <dgm:prSet presAssocID="{D1ED22D0-435F-4DC9-AA1F-EBAD49FD5E2E}" presName="level3hierChild" presStyleCnt="0"/>
      <dgm:spPr/>
    </dgm:pt>
    <dgm:pt modelId="{655F0E44-0BCB-4C0A-87A5-5F77AC5622AB}" type="pres">
      <dgm:prSet presAssocID="{3109CDB7-B482-4E52-B04A-2630ACB49B09}" presName="conn2-1" presStyleLbl="parChTrans1D4" presStyleIdx="2" presStyleCnt="4"/>
      <dgm:spPr/>
      <dgm:t>
        <a:bodyPr/>
        <a:lstStyle/>
        <a:p>
          <a:endParaRPr lang="en-US"/>
        </a:p>
      </dgm:t>
    </dgm:pt>
    <dgm:pt modelId="{D24F22EE-3FFF-4C9A-B082-48C8968F31D6}" type="pres">
      <dgm:prSet presAssocID="{3109CDB7-B482-4E52-B04A-2630ACB49B09}" presName="connTx" presStyleLbl="parChTrans1D4" presStyleIdx="2" presStyleCnt="4"/>
      <dgm:spPr/>
      <dgm:t>
        <a:bodyPr/>
        <a:lstStyle/>
        <a:p>
          <a:endParaRPr lang="en-US"/>
        </a:p>
      </dgm:t>
    </dgm:pt>
    <dgm:pt modelId="{5F0F212E-F247-49BE-B964-869F0A7D30BA}" type="pres">
      <dgm:prSet presAssocID="{236B4B76-49F3-40AA-B661-050F6A9BCC90}" presName="root2" presStyleCnt="0"/>
      <dgm:spPr/>
    </dgm:pt>
    <dgm:pt modelId="{E4F31E4A-B3D4-473B-BC78-8A25875DCEC4}" type="pres">
      <dgm:prSet presAssocID="{236B4B76-49F3-40AA-B661-050F6A9BCC90}" presName="LevelTwoTextNode" presStyleLbl="node4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4A9866-397F-4A32-A4EA-3B4675F05BBE}" type="pres">
      <dgm:prSet presAssocID="{236B4B76-49F3-40AA-B661-050F6A9BCC90}" presName="level3hierChild" presStyleCnt="0"/>
      <dgm:spPr/>
    </dgm:pt>
    <dgm:pt modelId="{60038449-7EF8-4EB4-BC0C-8845B3F74811}" type="pres">
      <dgm:prSet presAssocID="{BB78A922-904E-416B-BC0A-745E26CD0988}" presName="conn2-1" presStyleLbl="parChTrans1D4" presStyleIdx="3" presStyleCnt="4"/>
      <dgm:spPr/>
      <dgm:t>
        <a:bodyPr/>
        <a:lstStyle/>
        <a:p>
          <a:endParaRPr lang="en-US"/>
        </a:p>
      </dgm:t>
    </dgm:pt>
    <dgm:pt modelId="{6FDC9BC7-304E-4F81-8BAC-C09DA1327E70}" type="pres">
      <dgm:prSet presAssocID="{BB78A922-904E-416B-BC0A-745E26CD0988}" presName="connTx" presStyleLbl="parChTrans1D4" presStyleIdx="3" presStyleCnt="4"/>
      <dgm:spPr/>
      <dgm:t>
        <a:bodyPr/>
        <a:lstStyle/>
        <a:p>
          <a:endParaRPr lang="en-US"/>
        </a:p>
      </dgm:t>
    </dgm:pt>
    <dgm:pt modelId="{C02B67BD-E2CE-4B36-944B-80B57507C537}" type="pres">
      <dgm:prSet presAssocID="{8BF5D9C0-9C04-4CB5-8A65-953E23D13824}" presName="root2" presStyleCnt="0"/>
      <dgm:spPr/>
    </dgm:pt>
    <dgm:pt modelId="{3946A825-4DB9-4EA5-8F22-0D4777759A6E}" type="pres">
      <dgm:prSet presAssocID="{8BF5D9C0-9C04-4CB5-8A65-953E23D13824}" presName="LevelTwoTextNode" presStyleLbl="node4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972F3B-A00F-4191-BE86-F7FF2F071848}" type="pres">
      <dgm:prSet presAssocID="{8BF5D9C0-9C04-4CB5-8A65-953E23D13824}" presName="level3hierChild" presStyleCnt="0"/>
      <dgm:spPr/>
    </dgm:pt>
    <dgm:pt modelId="{A06E5ACD-292D-49B9-89E9-304567982A29}" type="pres">
      <dgm:prSet presAssocID="{7D6E3F8A-32BF-4ADA-912A-21AFB09F4BA5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C409D473-AF45-45F2-B828-F9FF8B2E9094}" type="pres">
      <dgm:prSet presAssocID="{7D6E3F8A-32BF-4ADA-912A-21AFB09F4BA5}" presName="connTx" presStyleLbl="parChTrans1D2" presStyleIdx="1" presStyleCnt="2"/>
      <dgm:spPr/>
      <dgm:t>
        <a:bodyPr/>
        <a:lstStyle/>
        <a:p>
          <a:endParaRPr lang="en-US"/>
        </a:p>
      </dgm:t>
    </dgm:pt>
    <dgm:pt modelId="{0B5D0CFD-BDFD-4C6F-AD9B-E32EC0F1C5FF}" type="pres">
      <dgm:prSet presAssocID="{CF628769-0F45-4D91-9956-F7A8403DC5DC}" presName="root2" presStyleCnt="0"/>
      <dgm:spPr/>
    </dgm:pt>
    <dgm:pt modelId="{67406D31-47A5-4153-9539-A186750B0985}" type="pres">
      <dgm:prSet presAssocID="{CF628769-0F45-4D91-9956-F7A8403DC5DC}" presName="LevelTwoTextNode" presStyleLbl="node2" presStyleIdx="1" presStyleCnt="2" custScaleY="2173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28B868-4EE7-4EB3-A1F6-F7CB63EDFDA0}" type="pres">
      <dgm:prSet presAssocID="{CF628769-0F45-4D91-9956-F7A8403DC5DC}" presName="level3hierChild" presStyleCnt="0"/>
      <dgm:spPr/>
    </dgm:pt>
    <dgm:pt modelId="{D8575329-0E0E-42A5-993D-AF6C945E696E}" type="pres">
      <dgm:prSet presAssocID="{B3B1087F-7F2D-4FC9-8BBB-3F996745554D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EE030B58-D2DA-4521-8396-BDCC35CD6E8E}" type="pres">
      <dgm:prSet presAssocID="{B3B1087F-7F2D-4FC9-8BBB-3F996745554D}" presName="connTx" presStyleLbl="parChTrans1D3" presStyleIdx="2" presStyleCnt="3"/>
      <dgm:spPr/>
      <dgm:t>
        <a:bodyPr/>
        <a:lstStyle/>
        <a:p>
          <a:endParaRPr lang="en-US"/>
        </a:p>
      </dgm:t>
    </dgm:pt>
    <dgm:pt modelId="{F0B4C8EB-0D2B-4359-9B59-4EB2E965E033}" type="pres">
      <dgm:prSet presAssocID="{785F4EB1-B9EC-4A12-9F26-52F70833E4BD}" presName="root2" presStyleCnt="0"/>
      <dgm:spPr/>
    </dgm:pt>
    <dgm:pt modelId="{BF3E532B-FC28-4D9C-BD85-0BC0D3A0AFCF}" type="pres">
      <dgm:prSet presAssocID="{785F4EB1-B9EC-4A12-9F26-52F70833E4BD}" presName="LevelTwoTextNode" presStyleLbl="node3" presStyleIdx="2" presStyleCnt="3" custScaleX="191808" custScaleY="4573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6E204D-221C-44E7-A02B-5D3BB2AE00D3}" type="pres">
      <dgm:prSet presAssocID="{785F4EB1-B9EC-4A12-9F26-52F70833E4BD}" presName="level3hierChild" presStyleCnt="0"/>
      <dgm:spPr/>
    </dgm:pt>
  </dgm:ptLst>
  <dgm:cxnLst>
    <dgm:cxn modelId="{E4F20DA4-941A-41F4-9E11-E636F90D1D4A}" type="presOf" srcId="{3FE5BA9F-4B44-4A2F-B781-4F79225AACBC}" destId="{2A371CB5-EAD3-4F09-A493-515E1FDBA76E}" srcOrd="0" destOrd="0" presId="urn:microsoft.com/office/officeart/2008/layout/HorizontalMultiLevelHierarchy"/>
    <dgm:cxn modelId="{C0D5EBF8-A8D8-4F0C-BFCD-658A64A527F6}" srcId="{AB3045A4-F11B-483A-BE18-6D7EBA9FA502}" destId="{3FE5BA9F-4B44-4A2F-B781-4F79225AACBC}" srcOrd="0" destOrd="0" parTransId="{DB4D54EC-D5FA-4CB8-AFF0-BB1E4A4BEA92}" sibTransId="{FE1C317F-0BDB-4497-97F0-4E9CC4BC7318}"/>
    <dgm:cxn modelId="{76D5DB70-4F9D-4505-B497-86FF0D9D694C}" type="presOf" srcId="{F61CB309-88A9-4461-8202-6A12E144D0F5}" destId="{22148379-F147-403D-906C-441888C96459}" srcOrd="1" destOrd="0" presId="urn:microsoft.com/office/officeart/2008/layout/HorizontalMultiLevelHierarchy"/>
    <dgm:cxn modelId="{43EDD048-2D43-4588-9327-5018D199E821}" type="presOf" srcId="{3109CDB7-B482-4E52-B04A-2630ACB49B09}" destId="{655F0E44-0BCB-4C0A-87A5-5F77AC5622AB}" srcOrd="0" destOrd="0" presId="urn:microsoft.com/office/officeart/2008/layout/HorizontalMultiLevelHierarchy"/>
    <dgm:cxn modelId="{02F43E22-58DA-4CDF-9141-EAAF2567C2CC}" type="presOf" srcId="{785F4EB1-B9EC-4A12-9F26-52F70833E4BD}" destId="{BF3E532B-FC28-4D9C-BD85-0BC0D3A0AFCF}" srcOrd="0" destOrd="0" presId="urn:microsoft.com/office/officeart/2008/layout/HorizontalMultiLevelHierarchy"/>
    <dgm:cxn modelId="{40B707E0-8A0D-4F39-B272-4E30CC7E6265}" type="presOf" srcId="{A0287E35-9B06-48CB-A150-04DB0E4A13C0}" destId="{802FC179-7A2C-4A4A-886E-63B3F6E5F829}" srcOrd="1" destOrd="0" presId="urn:microsoft.com/office/officeart/2008/layout/HorizontalMultiLevelHierarchy"/>
    <dgm:cxn modelId="{45690C6D-50FA-4A88-B9E0-FEC5192421E8}" srcId="{0F186140-4CB1-43AF-85BD-7D04E1717FAC}" destId="{236B4B76-49F3-40AA-B661-050F6A9BCC90}" srcOrd="1" destOrd="0" parTransId="{3109CDB7-B482-4E52-B04A-2630ACB49B09}" sibTransId="{CDFC322F-BDA7-4024-BA25-EC7231DF0CBC}"/>
    <dgm:cxn modelId="{BD1A6EAC-023D-4A00-ACA4-E1CBD978A80B}" type="presOf" srcId="{F61CB309-88A9-4461-8202-6A12E144D0F5}" destId="{2FC10E42-FFBC-4F98-8EF7-EA3C9219ACA9}" srcOrd="0" destOrd="0" presId="urn:microsoft.com/office/officeart/2008/layout/HorizontalMultiLevelHierarchy"/>
    <dgm:cxn modelId="{36A13276-0A64-49FC-A7FF-CF29A4A62EB3}" type="presOf" srcId="{3109CDB7-B482-4E52-B04A-2630ACB49B09}" destId="{D24F22EE-3FFF-4C9A-B082-48C8968F31D6}" srcOrd="1" destOrd="0" presId="urn:microsoft.com/office/officeart/2008/layout/HorizontalMultiLevelHierarchy"/>
    <dgm:cxn modelId="{BBBBD1FE-0A68-424E-BF0A-0C6F07A5D7DD}" type="presOf" srcId="{A0287E35-9B06-48CB-A150-04DB0E4A13C0}" destId="{0A3E68D9-EFC2-4E5B-A05F-2163179F2A13}" srcOrd="0" destOrd="0" presId="urn:microsoft.com/office/officeart/2008/layout/HorizontalMultiLevelHierarchy"/>
    <dgm:cxn modelId="{EE73A549-A5A2-4B80-AD5F-A15143C20319}" type="presOf" srcId="{236B4B76-49F3-40AA-B661-050F6A9BCC90}" destId="{E4F31E4A-B3D4-473B-BC78-8A25875DCEC4}" srcOrd="0" destOrd="0" presId="urn:microsoft.com/office/officeart/2008/layout/HorizontalMultiLevelHierarchy"/>
    <dgm:cxn modelId="{F51BA542-AEBA-469D-B0A9-21043F42A506}" type="presOf" srcId="{2DD56433-A4F9-4BFC-BFD0-E2840EB3AD2A}" destId="{F42EAAC6-9B62-468D-94E4-87BAF45A9122}" srcOrd="0" destOrd="0" presId="urn:microsoft.com/office/officeart/2008/layout/HorizontalMultiLevelHierarchy"/>
    <dgm:cxn modelId="{A6A3DBCE-39AA-45FE-BC29-79648B0CB5CE}" type="presOf" srcId="{24E4DBD8-B251-45BA-B06C-79430D8DDCC6}" destId="{81EF4EBC-6248-4A02-BF68-80826BBA19AA}" srcOrd="1" destOrd="0" presId="urn:microsoft.com/office/officeart/2008/layout/HorizontalMultiLevelHierarchy"/>
    <dgm:cxn modelId="{DB637BCE-F00E-430F-99A8-22EFF29C4EF3}" type="presOf" srcId="{E3EC91DC-A875-48BD-8D0D-A55BA2774DD5}" destId="{ADE78B10-C8DC-42C7-B2F2-0A0DF072DC3F}" srcOrd="0" destOrd="0" presId="urn:microsoft.com/office/officeart/2008/layout/HorizontalMultiLevelHierarchy"/>
    <dgm:cxn modelId="{D854AC17-1053-451A-9B5D-09591A213B1E}" srcId="{57579E82-5C46-4E5E-8B03-EA2502F1B3AF}" destId="{0F186140-4CB1-43AF-85BD-7D04E1717FAC}" srcOrd="1" destOrd="0" parTransId="{E8DA60F4-A16C-4522-9FFC-211732122150}" sibTransId="{55FE70E1-CDDD-4969-8B41-0AFDB8CB94ED}"/>
    <dgm:cxn modelId="{BE85438D-A244-4B9B-9202-0800C781E834}" type="presOf" srcId="{24E4DBD8-B251-45BA-B06C-79430D8DDCC6}" destId="{7BA26427-6867-40B3-ABA4-8921BEAADF6A}" srcOrd="0" destOrd="0" presId="urn:microsoft.com/office/officeart/2008/layout/HorizontalMultiLevelHierarchy"/>
    <dgm:cxn modelId="{0418996E-92DF-4933-A0A6-54B67D202C39}" srcId="{57579E82-5C46-4E5E-8B03-EA2502F1B3AF}" destId="{2DD56433-A4F9-4BFC-BFD0-E2840EB3AD2A}" srcOrd="0" destOrd="0" parTransId="{E3EC91DC-A875-48BD-8D0D-A55BA2774DD5}" sibTransId="{FC0C8590-7C4C-4919-B842-99C8B28301B2}"/>
    <dgm:cxn modelId="{ABD529A4-A7B4-4AEE-88DE-1A58CCFA3978}" type="presOf" srcId="{B3B1087F-7F2D-4FC9-8BBB-3F996745554D}" destId="{EE030B58-D2DA-4521-8396-BDCC35CD6E8E}" srcOrd="1" destOrd="0" presId="urn:microsoft.com/office/officeart/2008/layout/HorizontalMultiLevelHierarchy"/>
    <dgm:cxn modelId="{2680D644-2945-412A-80AC-38741D2F5B39}" srcId="{3FE5BA9F-4B44-4A2F-B781-4F79225AACBC}" destId="{CF628769-0F45-4D91-9956-F7A8403DC5DC}" srcOrd="1" destOrd="0" parTransId="{7D6E3F8A-32BF-4ADA-912A-21AFB09F4BA5}" sibTransId="{17499F14-ED54-45EB-A933-E721D01F3229}"/>
    <dgm:cxn modelId="{C7C29132-38C2-4E72-9638-B2A7F6D70123}" type="presOf" srcId="{7EE52F3F-FB37-4721-92FD-1DF718BB9747}" destId="{3D146736-74A5-4585-BFD1-8A5218C3D3DA}" srcOrd="0" destOrd="0" presId="urn:microsoft.com/office/officeart/2008/layout/HorizontalMultiLevelHierarchy"/>
    <dgm:cxn modelId="{AE79834D-6B97-4426-A7F9-13ED14CFBDB7}" type="presOf" srcId="{CF628769-0F45-4D91-9956-F7A8403DC5DC}" destId="{67406D31-47A5-4153-9539-A186750B0985}" srcOrd="0" destOrd="0" presId="urn:microsoft.com/office/officeart/2008/layout/HorizontalMultiLevelHierarchy"/>
    <dgm:cxn modelId="{FFCB8E86-1B28-455D-BC25-00868766B4A8}" type="presOf" srcId="{8BF5D9C0-9C04-4CB5-8A65-953E23D13824}" destId="{3946A825-4DB9-4EA5-8F22-0D4777759A6E}" srcOrd="0" destOrd="0" presId="urn:microsoft.com/office/officeart/2008/layout/HorizontalMultiLevelHierarchy"/>
    <dgm:cxn modelId="{B39488AB-8302-4C3B-9B7D-2DF17DD25FB4}" srcId="{236B4B76-49F3-40AA-B661-050F6A9BCC90}" destId="{8BF5D9C0-9C04-4CB5-8A65-953E23D13824}" srcOrd="0" destOrd="0" parTransId="{BB78A922-904E-416B-BC0A-745E26CD0988}" sibTransId="{E6EF469D-DE69-4FC5-954B-7C17EF9436F7}"/>
    <dgm:cxn modelId="{78EF0A76-2DE6-4F07-ADC7-38FAD2A58336}" type="presOf" srcId="{E3EC91DC-A875-48BD-8D0D-A55BA2774DD5}" destId="{588E4A88-5E59-454E-82A1-CA9230BEC4E0}" srcOrd="1" destOrd="0" presId="urn:microsoft.com/office/officeart/2008/layout/HorizontalMultiLevelHierarchy"/>
    <dgm:cxn modelId="{D548FD46-7984-4406-BD3E-0B5326501668}" srcId="{7EE52F3F-FB37-4721-92FD-1DF718BB9747}" destId="{D1ED22D0-435F-4DC9-AA1F-EBAD49FD5E2E}" srcOrd="0" destOrd="0" parTransId="{24E4DBD8-B251-45BA-B06C-79430D8DDCC6}" sibTransId="{B84490BD-2A44-4784-B753-0A2549D7A992}"/>
    <dgm:cxn modelId="{95820510-01C1-48DE-8D8F-74B208F811D3}" srcId="{0F186140-4CB1-43AF-85BD-7D04E1717FAC}" destId="{7EE52F3F-FB37-4721-92FD-1DF718BB9747}" srcOrd="0" destOrd="0" parTransId="{A0287E35-9B06-48CB-A150-04DB0E4A13C0}" sibTransId="{8CCF58DF-CB11-4C95-8252-2865315EE379}"/>
    <dgm:cxn modelId="{23B90F29-9897-4D63-87F3-454E1AFDF23A}" type="presOf" srcId="{57579E82-5C46-4E5E-8B03-EA2502F1B3AF}" destId="{7632AB4E-0CE3-4E28-8BD4-09B8FCDA8663}" srcOrd="0" destOrd="0" presId="urn:microsoft.com/office/officeart/2008/layout/HorizontalMultiLevelHierarchy"/>
    <dgm:cxn modelId="{5F13AB10-C678-4311-BADF-2104A0483AB7}" type="presOf" srcId="{BB78A922-904E-416B-BC0A-745E26CD0988}" destId="{6FDC9BC7-304E-4F81-8BAC-C09DA1327E70}" srcOrd="1" destOrd="0" presId="urn:microsoft.com/office/officeart/2008/layout/HorizontalMultiLevelHierarchy"/>
    <dgm:cxn modelId="{B8EF033F-223C-415B-8DB3-91AC46D61BF6}" type="presOf" srcId="{E8DA60F4-A16C-4522-9FFC-211732122150}" destId="{32C84936-8289-43F2-8AB5-3D4F3B85E537}" srcOrd="1" destOrd="0" presId="urn:microsoft.com/office/officeart/2008/layout/HorizontalMultiLevelHierarchy"/>
    <dgm:cxn modelId="{77592D4E-9327-4AA8-B03B-DB3A33675BD7}" type="presOf" srcId="{7D6E3F8A-32BF-4ADA-912A-21AFB09F4BA5}" destId="{A06E5ACD-292D-49B9-89E9-304567982A29}" srcOrd="0" destOrd="0" presId="urn:microsoft.com/office/officeart/2008/layout/HorizontalMultiLevelHierarchy"/>
    <dgm:cxn modelId="{0CE80CF0-23F8-4F76-A4D1-F9A3ADE8E546}" srcId="{3FE5BA9F-4B44-4A2F-B781-4F79225AACBC}" destId="{57579E82-5C46-4E5E-8B03-EA2502F1B3AF}" srcOrd="0" destOrd="0" parTransId="{F61CB309-88A9-4461-8202-6A12E144D0F5}" sibTransId="{EA1BA866-7451-424D-A97D-C5242D2B3B36}"/>
    <dgm:cxn modelId="{2B29499C-1DBF-4686-9D14-6E608A9872AF}" type="presOf" srcId="{B3B1087F-7F2D-4FC9-8BBB-3F996745554D}" destId="{D8575329-0E0E-42A5-993D-AF6C945E696E}" srcOrd="0" destOrd="0" presId="urn:microsoft.com/office/officeart/2008/layout/HorizontalMultiLevelHierarchy"/>
    <dgm:cxn modelId="{4F4DADD1-EDBF-4651-A51A-17CD2EC7B8B3}" type="presOf" srcId="{AB3045A4-F11B-483A-BE18-6D7EBA9FA502}" destId="{44FC29B7-5705-445E-A202-6BD70DC70FB3}" srcOrd="0" destOrd="0" presId="urn:microsoft.com/office/officeart/2008/layout/HorizontalMultiLevelHierarchy"/>
    <dgm:cxn modelId="{C953DC31-781B-4A38-979B-7730E5B3C8E5}" type="presOf" srcId="{BB78A922-904E-416B-BC0A-745E26CD0988}" destId="{60038449-7EF8-4EB4-BC0C-8845B3F74811}" srcOrd="0" destOrd="0" presId="urn:microsoft.com/office/officeart/2008/layout/HorizontalMultiLevelHierarchy"/>
    <dgm:cxn modelId="{F37A0118-5F32-47D0-95FF-4FEBDB5DE8B7}" type="presOf" srcId="{D1ED22D0-435F-4DC9-AA1F-EBAD49FD5E2E}" destId="{933F16A5-942E-45AB-9557-8DECC90E9BA1}" srcOrd="0" destOrd="0" presId="urn:microsoft.com/office/officeart/2008/layout/HorizontalMultiLevelHierarchy"/>
    <dgm:cxn modelId="{AD3FD824-E764-4221-808D-383A8725C824}" srcId="{CF628769-0F45-4D91-9956-F7A8403DC5DC}" destId="{785F4EB1-B9EC-4A12-9F26-52F70833E4BD}" srcOrd="0" destOrd="0" parTransId="{B3B1087F-7F2D-4FC9-8BBB-3F996745554D}" sibTransId="{8A809988-107B-4451-B29D-18169BE5A223}"/>
    <dgm:cxn modelId="{01A732B5-CB71-4705-AD0A-17D805852A8D}" type="presOf" srcId="{7D6E3F8A-32BF-4ADA-912A-21AFB09F4BA5}" destId="{C409D473-AF45-45F2-B828-F9FF8B2E9094}" srcOrd="1" destOrd="0" presId="urn:microsoft.com/office/officeart/2008/layout/HorizontalMultiLevelHierarchy"/>
    <dgm:cxn modelId="{C794E083-3A7E-4971-8103-DBFF71BB8D0B}" type="presOf" srcId="{0F186140-4CB1-43AF-85BD-7D04E1717FAC}" destId="{B9DAB99E-CCE5-4FF1-BE5A-94F9190C8F3D}" srcOrd="0" destOrd="0" presId="urn:microsoft.com/office/officeart/2008/layout/HorizontalMultiLevelHierarchy"/>
    <dgm:cxn modelId="{05BE9C24-F133-40C6-80B7-03D5AC71041F}" type="presOf" srcId="{E8DA60F4-A16C-4522-9FFC-211732122150}" destId="{B37100C8-5844-4677-A9A9-4AE020FFDD69}" srcOrd="0" destOrd="0" presId="urn:microsoft.com/office/officeart/2008/layout/HorizontalMultiLevelHierarchy"/>
    <dgm:cxn modelId="{5B324055-9A73-4654-9697-0753CCF42304}" type="presParOf" srcId="{44FC29B7-5705-445E-A202-6BD70DC70FB3}" destId="{7B9A8F3E-1082-41B8-8BD5-811043849758}" srcOrd="0" destOrd="0" presId="urn:microsoft.com/office/officeart/2008/layout/HorizontalMultiLevelHierarchy"/>
    <dgm:cxn modelId="{DECFBA8D-ED98-4BCE-8CBD-BA74CD36CD12}" type="presParOf" srcId="{7B9A8F3E-1082-41B8-8BD5-811043849758}" destId="{2A371CB5-EAD3-4F09-A493-515E1FDBA76E}" srcOrd="0" destOrd="0" presId="urn:microsoft.com/office/officeart/2008/layout/HorizontalMultiLevelHierarchy"/>
    <dgm:cxn modelId="{F55DF6CD-D634-4482-93CB-738ACCB96D22}" type="presParOf" srcId="{7B9A8F3E-1082-41B8-8BD5-811043849758}" destId="{55AE168A-BBAD-46BA-B5FF-700979AE7E01}" srcOrd="1" destOrd="0" presId="urn:microsoft.com/office/officeart/2008/layout/HorizontalMultiLevelHierarchy"/>
    <dgm:cxn modelId="{98346EB8-C31B-48C0-98BA-A37DE5A0EE54}" type="presParOf" srcId="{55AE168A-BBAD-46BA-B5FF-700979AE7E01}" destId="{2FC10E42-FFBC-4F98-8EF7-EA3C9219ACA9}" srcOrd="0" destOrd="0" presId="urn:microsoft.com/office/officeart/2008/layout/HorizontalMultiLevelHierarchy"/>
    <dgm:cxn modelId="{4F04748E-D927-410B-9A96-4B651181EC5D}" type="presParOf" srcId="{2FC10E42-FFBC-4F98-8EF7-EA3C9219ACA9}" destId="{22148379-F147-403D-906C-441888C96459}" srcOrd="0" destOrd="0" presId="urn:microsoft.com/office/officeart/2008/layout/HorizontalMultiLevelHierarchy"/>
    <dgm:cxn modelId="{7A348A61-5CB7-4CA7-88C7-CB655A10F6C1}" type="presParOf" srcId="{55AE168A-BBAD-46BA-B5FF-700979AE7E01}" destId="{5396448F-7A64-448B-917F-BC98B4112B3A}" srcOrd="1" destOrd="0" presId="urn:microsoft.com/office/officeart/2008/layout/HorizontalMultiLevelHierarchy"/>
    <dgm:cxn modelId="{7FDEFE41-A786-495C-B15F-664DC7776880}" type="presParOf" srcId="{5396448F-7A64-448B-917F-BC98B4112B3A}" destId="{7632AB4E-0CE3-4E28-8BD4-09B8FCDA8663}" srcOrd="0" destOrd="0" presId="urn:microsoft.com/office/officeart/2008/layout/HorizontalMultiLevelHierarchy"/>
    <dgm:cxn modelId="{0E116579-AD53-46CC-92BD-C41EE59CF26F}" type="presParOf" srcId="{5396448F-7A64-448B-917F-BC98B4112B3A}" destId="{08FBC5D0-AE17-48EA-9C97-169CAD64B11B}" srcOrd="1" destOrd="0" presId="urn:microsoft.com/office/officeart/2008/layout/HorizontalMultiLevelHierarchy"/>
    <dgm:cxn modelId="{6B1BDCC9-B582-40D5-BF84-A8F2FCAB9BC0}" type="presParOf" srcId="{08FBC5D0-AE17-48EA-9C97-169CAD64B11B}" destId="{ADE78B10-C8DC-42C7-B2F2-0A0DF072DC3F}" srcOrd="0" destOrd="0" presId="urn:microsoft.com/office/officeart/2008/layout/HorizontalMultiLevelHierarchy"/>
    <dgm:cxn modelId="{7806DDF3-F06D-4DEB-BC29-8E79A1654A87}" type="presParOf" srcId="{ADE78B10-C8DC-42C7-B2F2-0A0DF072DC3F}" destId="{588E4A88-5E59-454E-82A1-CA9230BEC4E0}" srcOrd="0" destOrd="0" presId="urn:microsoft.com/office/officeart/2008/layout/HorizontalMultiLevelHierarchy"/>
    <dgm:cxn modelId="{17FD4D69-C71E-48EE-8C22-2E6101936389}" type="presParOf" srcId="{08FBC5D0-AE17-48EA-9C97-169CAD64B11B}" destId="{05A8149F-14A7-4060-8E50-77E89110E7D7}" srcOrd="1" destOrd="0" presId="urn:microsoft.com/office/officeart/2008/layout/HorizontalMultiLevelHierarchy"/>
    <dgm:cxn modelId="{4AE9A910-AA13-4DDC-B035-5108C03A6FD5}" type="presParOf" srcId="{05A8149F-14A7-4060-8E50-77E89110E7D7}" destId="{F42EAAC6-9B62-468D-94E4-87BAF45A9122}" srcOrd="0" destOrd="0" presId="urn:microsoft.com/office/officeart/2008/layout/HorizontalMultiLevelHierarchy"/>
    <dgm:cxn modelId="{FFE818C3-5CC5-4C0F-81E8-854F2ECCCE99}" type="presParOf" srcId="{05A8149F-14A7-4060-8E50-77E89110E7D7}" destId="{242E3ACC-9249-41F3-A65E-A3A47DA9EBCC}" srcOrd="1" destOrd="0" presId="urn:microsoft.com/office/officeart/2008/layout/HorizontalMultiLevelHierarchy"/>
    <dgm:cxn modelId="{2B31F9BE-A24A-4E55-B711-1D54CED35C64}" type="presParOf" srcId="{08FBC5D0-AE17-48EA-9C97-169CAD64B11B}" destId="{B37100C8-5844-4677-A9A9-4AE020FFDD69}" srcOrd="2" destOrd="0" presId="urn:microsoft.com/office/officeart/2008/layout/HorizontalMultiLevelHierarchy"/>
    <dgm:cxn modelId="{303229B7-B404-491F-BE30-ABE15C2E1821}" type="presParOf" srcId="{B37100C8-5844-4677-A9A9-4AE020FFDD69}" destId="{32C84936-8289-43F2-8AB5-3D4F3B85E537}" srcOrd="0" destOrd="0" presId="urn:microsoft.com/office/officeart/2008/layout/HorizontalMultiLevelHierarchy"/>
    <dgm:cxn modelId="{B910FA36-7D88-44CA-AAC6-8B3F715EF7BE}" type="presParOf" srcId="{08FBC5D0-AE17-48EA-9C97-169CAD64B11B}" destId="{EBD9E28C-D744-473F-91B6-6C97152C528D}" srcOrd="3" destOrd="0" presId="urn:microsoft.com/office/officeart/2008/layout/HorizontalMultiLevelHierarchy"/>
    <dgm:cxn modelId="{8C8E5C37-DD60-4F15-8E1D-02A2E13E59FD}" type="presParOf" srcId="{EBD9E28C-D744-473F-91B6-6C97152C528D}" destId="{B9DAB99E-CCE5-4FF1-BE5A-94F9190C8F3D}" srcOrd="0" destOrd="0" presId="urn:microsoft.com/office/officeart/2008/layout/HorizontalMultiLevelHierarchy"/>
    <dgm:cxn modelId="{1093CB58-FF63-4676-AADA-CF73798741D7}" type="presParOf" srcId="{EBD9E28C-D744-473F-91B6-6C97152C528D}" destId="{8FBD66AF-796B-4D5E-90A5-7475C4F4E8F3}" srcOrd="1" destOrd="0" presId="urn:microsoft.com/office/officeart/2008/layout/HorizontalMultiLevelHierarchy"/>
    <dgm:cxn modelId="{6F3C23ED-EB00-465B-A71C-5D74ADC177A8}" type="presParOf" srcId="{8FBD66AF-796B-4D5E-90A5-7475C4F4E8F3}" destId="{0A3E68D9-EFC2-4E5B-A05F-2163179F2A13}" srcOrd="0" destOrd="0" presId="urn:microsoft.com/office/officeart/2008/layout/HorizontalMultiLevelHierarchy"/>
    <dgm:cxn modelId="{1FFF73B5-8595-4046-8EDB-ABAB7A165B8C}" type="presParOf" srcId="{0A3E68D9-EFC2-4E5B-A05F-2163179F2A13}" destId="{802FC179-7A2C-4A4A-886E-63B3F6E5F829}" srcOrd="0" destOrd="0" presId="urn:microsoft.com/office/officeart/2008/layout/HorizontalMultiLevelHierarchy"/>
    <dgm:cxn modelId="{3CAB8735-6CAC-45C6-BB88-890DB4F22AF9}" type="presParOf" srcId="{8FBD66AF-796B-4D5E-90A5-7475C4F4E8F3}" destId="{94246F2D-497D-4053-94D0-7F4F2DB36AF7}" srcOrd="1" destOrd="0" presId="urn:microsoft.com/office/officeart/2008/layout/HorizontalMultiLevelHierarchy"/>
    <dgm:cxn modelId="{C8013A38-0F9E-4A93-B5FF-8450C23B19EC}" type="presParOf" srcId="{94246F2D-497D-4053-94D0-7F4F2DB36AF7}" destId="{3D146736-74A5-4585-BFD1-8A5218C3D3DA}" srcOrd="0" destOrd="0" presId="urn:microsoft.com/office/officeart/2008/layout/HorizontalMultiLevelHierarchy"/>
    <dgm:cxn modelId="{3655C3D5-B9CE-4E68-8855-E0FE895BE5F8}" type="presParOf" srcId="{94246F2D-497D-4053-94D0-7F4F2DB36AF7}" destId="{1FA478BA-B800-4071-A880-11659618BFA8}" srcOrd="1" destOrd="0" presId="urn:microsoft.com/office/officeart/2008/layout/HorizontalMultiLevelHierarchy"/>
    <dgm:cxn modelId="{E70BB4B7-8031-4213-9169-E22106345C58}" type="presParOf" srcId="{1FA478BA-B800-4071-A880-11659618BFA8}" destId="{7BA26427-6867-40B3-ABA4-8921BEAADF6A}" srcOrd="0" destOrd="0" presId="urn:microsoft.com/office/officeart/2008/layout/HorizontalMultiLevelHierarchy"/>
    <dgm:cxn modelId="{B0039626-85B2-45B3-8E3B-8AE9E8E9CD71}" type="presParOf" srcId="{7BA26427-6867-40B3-ABA4-8921BEAADF6A}" destId="{81EF4EBC-6248-4A02-BF68-80826BBA19AA}" srcOrd="0" destOrd="0" presId="urn:microsoft.com/office/officeart/2008/layout/HorizontalMultiLevelHierarchy"/>
    <dgm:cxn modelId="{F9B96275-018B-4A4C-A813-9655D4AD0903}" type="presParOf" srcId="{1FA478BA-B800-4071-A880-11659618BFA8}" destId="{F22C119A-8AEC-4723-B877-6A31258368E7}" srcOrd="1" destOrd="0" presId="urn:microsoft.com/office/officeart/2008/layout/HorizontalMultiLevelHierarchy"/>
    <dgm:cxn modelId="{7A49C88B-BCB0-426B-AC23-1086E5EBD00F}" type="presParOf" srcId="{F22C119A-8AEC-4723-B877-6A31258368E7}" destId="{933F16A5-942E-45AB-9557-8DECC90E9BA1}" srcOrd="0" destOrd="0" presId="urn:microsoft.com/office/officeart/2008/layout/HorizontalMultiLevelHierarchy"/>
    <dgm:cxn modelId="{6AC3D26A-8515-499E-97BA-0CA2F5FB3E95}" type="presParOf" srcId="{F22C119A-8AEC-4723-B877-6A31258368E7}" destId="{3D00B88E-0062-4DCA-9468-993E7A898E0A}" srcOrd="1" destOrd="0" presId="urn:microsoft.com/office/officeart/2008/layout/HorizontalMultiLevelHierarchy"/>
    <dgm:cxn modelId="{320F9590-062A-455B-999E-A8F8B76B9892}" type="presParOf" srcId="{8FBD66AF-796B-4D5E-90A5-7475C4F4E8F3}" destId="{655F0E44-0BCB-4C0A-87A5-5F77AC5622AB}" srcOrd="2" destOrd="0" presId="urn:microsoft.com/office/officeart/2008/layout/HorizontalMultiLevelHierarchy"/>
    <dgm:cxn modelId="{DC757D4C-3340-45A4-A225-96DB84D2A42D}" type="presParOf" srcId="{655F0E44-0BCB-4C0A-87A5-5F77AC5622AB}" destId="{D24F22EE-3FFF-4C9A-B082-48C8968F31D6}" srcOrd="0" destOrd="0" presId="urn:microsoft.com/office/officeart/2008/layout/HorizontalMultiLevelHierarchy"/>
    <dgm:cxn modelId="{C7B0577B-47BD-42FA-B8D8-69C85DA150E8}" type="presParOf" srcId="{8FBD66AF-796B-4D5E-90A5-7475C4F4E8F3}" destId="{5F0F212E-F247-49BE-B964-869F0A7D30BA}" srcOrd="3" destOrd="0" presId="urn:microsoft.com/office/officeart/2008/layout/HorizontalMultiLevelHierarchy"/>
    <dgm:cxn modelId="{13E1BDE0-A86B-45F1-BE25-035443DA9501}" type="presParOf" srcId="{5F0F212E-F247-49BE-B964-869F0A7D30BA}" destId="{E4F31E4A-B3D4-473B-BC78-8A25875DCEC4}" srcOrd="0" destOrd="0" presId="urn:microsoft.com/office/officeart/2008/layout/HorizontalMultiLevelHierarchy"/>
    <dgm:cxn modelId="{21227C70-CDF4-4DD6-A788-746C2CCBF052}" type="presParOf" srcId="{5F0F212E-F247-49BE-B964-869F0A7D30BA}" destId="{EA4A9866-397F-4A32-A4EA-3B4675F05BBE}" srcOrd="1" destOrd="0" presId="urn:microsoft.com/office/officeart/2008/layout/HorizontalMultiLevelHierarchy"/>
    <dgm:cxn modelId="{3C3F445D-DA26-4CA4-8580-68F96447BF67}" type="presParOf" srcId="{EA4A9866-397F-4A32-A4EA-3B4675F05BBE}" destId="{60038449-7EF8-4EB4-BC0C-8845B3F74811}" srcOrd="0" destOrd="0" presId="urn:microsoft.com/office/officeart/2008/layout/HorizontalMultiLevelHierarchy"/>
    <dgm:cxn modelId="{787EF8B1-7728-4F8B-99F5-BBFAE01C7189}" type="presParOf" srcId="{60038449-7EF8-4EB4-BC0C-8845B3F74811}" destId="{6FDC9BC7-304E-4F81-8BAC-C09DA1327E70}" srcOrd="0" destOrd="0" presId="urn:microsoft.com/office/officeart/2008/layout/HorizontalMultiLevelHierarchy"/>
    <dgm:cxn modelId="{FD80EC21-362A-4838-87E5-014AF982DFE5}" type="presParOf" srcId="{EA4A9866-397F-4A32-A4EA-3B4675F05BBE}" destId="{C02B67BD-E2CE-4B36-944B-80B57507C537}" srcOrd="1" destOrd="0" presId="urn:microsoft.com/office/officeart/2008/layout/HorizontalMultiLevelHierarchy"/>
    <dgm:cxn modelId="{E2151F99-8340-4539-8DEF-15CBCF651577}" type="presParOf" srcId="{C02B67BD-E2CE-4B36-944B-80B57507C537}" destId="{3946A825-4DB9-4EA5-8F22-0D4777759A6E}" srcOrd="0" destOrd="0" presId="urn:microsoft.com/office/officeart/2008/layout/HorizontalMultiLevelHierarchy"/>
    <dgm:cxn modelId="{8859E99C-E2CB-4751-BDF2-1530A96724C6}" type="presParOf" srcId="{C02B67BD-E2CE-4B36-944B-80B57507C537}" destId="{2F972F3B-A00F-4191-BE86-F7FF2F071848}" srcOrd="1" destOrd="0" presId="urn:microsoft.com/office/officeart/2008/layout/HorizontalMultiLevelHierarchy"/>
    <dgm:cxn modelId="{EB6F6184-7E0C-42A5-BCBD-ABE67CD347EA}" type="presParOf" srcId="{55AE168A-BBAD-46BA-B5FF-700979AE7E01}" destId="{A06E5ACD-292D-49B9-89E9-304567982A29}" srcOrd="2" destOrd="0" presId="urn:microsoft.com/office/officeart/2008/layout/HorizontalMultiLevelHierarchy"/>
    <dgm:cxn modelId="{165D04FC-B45F-46FB-8FDA-A795FA24C233}" type="presParOf" srcId="{A06E5ACD-292D-49B9-89E9-304567982A29}" destId="{C409D473-AF45-45F2-B828-F9FF8B2E9094}" srcOrd="0" destOrd="0" presId="urn:microsoft.com/office/officeart/2008/layout/HorizontalMultiLevelHierarchy"/>
    <dgm:cxn modelId="{DD9DB7A1-09A8-4DF3-BB85-878B43AD90A7}" type="presParOf" srcId="{55AE168A-BBAD-46BA-B5FF-700979AE7E01}" destId="{0B5D0CFD-BDFD-4C6F-AD9B-E32EC0F1C5FF}" srcOrd="3" destOrd="0" presId="urn:microsoft.com/office/officeart/2008/layout/HorizontalMultiLevelHierarchy"/>
    <dgm:cxn modelId="{57E8D5E7-B1A2-4F18-BFF4-31BC09C7F978}" type="presParOf" srcId="{0B5D0CFD-BDFD-4C6F-AD9B-E32EC0F1C5FF}" destId="{67406D31-47A5-4153-9539-A186750B0985}" srcOrd="0" destOrd="0" presId="urn:microsoft.com/office/officeart/2008/layout/HorizontalMultiLevelHierarchy"/>
    <dgm:cxn modelId="{A0FC31F5-C033-41F3-A0D1-79390C3F69BD}" type="presParOf" srcId="{0B5D0CFD-BDFD-4C6F-AD9B-E32EC0F1C5FF}" destId="{9C28B868-4EE7-4EB3-A1F6-F7CB63EDFDA0}" srcOrd="1" destOrd="0" presId="urn:microsoft.com/office/officeart/2008/layout/HorizontalMultiLevelHierarchy"/>
    <dgm:cxn modelId="{346FD44B-E6B4-4A10-9A83-13C6AC4756F8}" type="presParOf" srcId="{9C28B868-4EE7-4EB3-A1F6-F7CB63EDFDA0}" destId="{D8575329-0E0E-42A5-993D-AF6C945E696E}" srcOrd="0" destOrd="0" presId="urn:microsoft.com/office/officeart/2008/layout/HorizontalMultiLevelHierarchy"/>
    <dgm:cxn modelId="{601B5D81-8F26-491B-B304-E1873A2E68C0}" type="presParOf" srcId="{D8575329-0E0E-42A5-993D-AF6C945E696E}" destId="{EE030B58-D2DA-4521-8396-BDCC35CD6E8E}" srcOrd="0" destOrd="0" presId="urn:microsoft.com/office/officeart/2008/layout/HorizontalMultiLevelHierarchy"/>
    <dgm:cxn modelId="{E4B28466-CE86-4808-8CBA-4458B4A11376}" type="presParOf" srcId="{9C28B868-4EE7-4EB3-A1F6-F7CB63EDFDA0}" destId="{F0B4C8EB-0D2B-4359-9B59-4EB2E965E033}" srcOrd="1" destOrd="0" presId="urn:microsoft.com/office/officeart/2008/layout/HorizontalMultiLevelHierarchy"/>
    <dgm:cxn modelId="{84B1E3C1-A085-4B92-B17B-9AC3088EEB50}" type="presParOf" srcId="{F0B4C8EB-0D2B-4359-9B59-4EB2E965E033}" destId="{BF3E532B-FC28-4D9C-BD85-0BC0D3A0AFCF}" srcOrd="0" destOrd="0" presId="urn:microsoft.com/office/officeart/2008/layout/HorizontalMultiLevelHierarchy"/>
    <dgm:cxn modelId="{438985B9-612F-464A-8789-92F0AC4E4CB2}" type="presParOf" srcId="{F0B4C8EB-0D2B-4359-9B59-4EB2E965E033}" destId="{606E204D-221C-44E7-A02B-5D3BB2AE00D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7E1031-DC84-40EA-918C-C0BA11A911A9}">
      <dsp:nvSpPr>
        <dsp:cNvPr id="0" name=""/>
        <dsp:cNvSpPr/>
      </dsp:nvSpPr>
      <dsp:spPr>
        <a:xfrm>
          <a:off x="-5896486" y="-902369"/>
          <a:ext cx="7019676" cy="7019676"/>
        </a:xfrm>
        <a:prstGeom prst="blockArc">
          <a:avLst>
            <a:gd name="adj1" fmla="val 18900000"/>
            <a:gd name="adj2" fmla="val 2700000"/>
            <a:gd name="adj3" fmla="val 308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CFCFFB-4DD1-4AE8-A56B-EDDCE7688A22}">
      <dsp:nvSpPr>
        <dsp:cNvPr id="0" name=""/>
        <dsp:cNvSpPr/>
      </dsp:nvSpPr>
      <dsp:spPr>
        <a:xfrm>
          <a:off x="587889" y="400924"/>
          <a:ext cx="6311045" cy="8022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6799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kern="1200" dirty="0" smtClean="0"/>
            <a:t>untuk menegaskan isi uraian; </a:t>
          </a:r>
          <a:endParaRPr lang="en-US" sz="2100" kern="1200" dirty="0"/>
        </a:p>
      </dsp:txBody>
      <dsp:txXfrm>
        <a:off x="587889" y="400924"/>
        <a:ext cx="6311045" cy="802266"/>
      </dsp:txXfrm>
    </dsp:sp>
    <dsp:sp modelId="{7CA4E869-A142-469D-B422-77DED5C0BAD9}">
      <dsp:nvSpPr>
        <dsp:cNvPr id="0" name=""/>
        <dsp:cNvSpPr/>
      </dsp:nvSpPr>
      <dsp:spPr>
        <a:xfrm>
          <a:off x="86473" y="300641"/>
          <a:ext cx="1002832" cy="10028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8A70E9-1D21-47D3-8D8D-492FF635C25F}">
      <dsp:nvSpPr>
        <dsp:cNvPr id="0" name=""/>
        <dsp:cNvSpPr/>
      </dsp:nvSpPr>
      <dsp:spPr>
        <a:xfrm>
          <a:off x="1047847" y="1604532"/>
          <a:ext cx="5851088" cy="8022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6799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kern="1200" smtClean="0"/>
            <a:t>untuk membuktikan kebenaran pernyataan yang dibuat;</a:t>
          </a:r>
          <a:endParaRPr lang="id-ID" sz="2100" kern="1200" dirty="0"/>
        </a:p>
      </dsp:txBody>
      <dsp:txXfrm>
        <a:off x="1047847" y="1604532"/>
        <a:ext cx="5851088" cy="802266"/>
      </dsp:txXfrm>
    </dsp:sp>
    <dsp:sp modelId="{A3E94593-1313-47F9-8312-4B925D1AEF4B}">
      <dsp:nvSpPr>
        <dsp:cNvPr id="0" name=""/>
        <dsp:cNvSpPr/>
      </dsp:nvSpPr>
      <dsp:spPr>
        <a:xfrm>
          <a:off x="546430" y="1504248"/>
          <a:ext cx="1002832" cy="10028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766FAB-BEE6-4A32-AA45-4BBE55B49892}">
      <dsp:nvSpPr>
        <dsp:cNvPr id="0" name=""/>
        <dsp:cNvSpPr/>
      </dsp:nvSpPr>
      <dsp:spPr>
        <a:xfrm>
          <a:off x="1047847" y="2808139"/>
          <a:ext cx="5851088" cy="8022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6799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kern="1200" smtClean="0"/>
            <a:t>untuk memperlihatkan kepada pembaca materi dan teori yang digunakan;</a:t>
          </a:r>
          <a:endParaRPr lang="id-ID" sz="2100" kern="1200" dirty="0"/>
        </a:p>
      </dsp:txBody>
      <dsp:txXfrm>
        <a:off x="1047847" y="2808139"/>
        <a:ext cx="5851088" cy="802266"/>
      </dsp:txXfrm>
    </dsp:sp>
    <dsp:sp modelId="{F84A7901-3EE8-42A4-9803-E3284C42AA9C}">
      <dsp:nvSpPr>
        <dsp:cNvPr id="0" name=""/>
        <dsp:cNvSpPr/>
      </dsp:nvSpPr>
      <dsp:spPr>
        <a:xfrm>
          <a:off x="546430" y="2707856"/>
          <a:ext cx="1002832" cy="10028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5CA7B0-E1E0-416B-A6EF-C06A79C501A4}">
      <dsp:nvSpPr>
        <dsp:cNvPr id="0" name=""/>
        <dsp:cNvSpPr/>
      </dsp:nvSpPr>
      <dsp:spPr>
        <a:xfrm>
          <a:off x="587889" y="4011747"/>
          <a:ext cx="6311045" cy="8022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6799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kern="1200" smtClean="0"/>
            <a:t>untuk mencegah penggunaan dan pengakuan bahan tulisan orang lain sebagai milik sendiri (</a:t>
          </a:r>
          <a:r>
            <a:rPr lang="id-ID" sz="2100" i="1" kern="1200" smtClean="0"/>
            <a:t>plagiat</a:t>
          </a:r>
          <a:r>
            <a:rPr lang="id-ID" sz="2100" kern="1200" smtClean="0"/>
            <a:t>). </a:t>
          </a:r>
          <a:endParaRPr lang="id-ID" sz="2100" kern="1200" dirty="0"/>
        </a:p>
      </dsp:txBody>
      <dsp:txXfrm>
        <a:off x="587889" y="4011747"/>
        <a:ext cx="6311045" cy="802266"/>
      </dsp:txXfrm>
    </dsp:sp>
    <dsp:sp modelId="{C7FD9B65-C559-4D08-BD35-A206BE1B1A88}">
      <dsp:nvSpPr>
        <dsp:cNvPr id="0" name=""/>
        <dsp:cNvSpPr/>
      </dsp:nvSpPr>
      <dsp:spPr>
        <a:xfrm>
          <a:off x="86473" y="3911464"/>
          <a:ext cx="1002832" cy="10028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7E1031-DC84-40EA-918C-C0BA11A911A9}">
      <dsp:nvSpPr>
        <dsp:cNvPr id="0" name=""/>
        <dsp:cNvSpPr/>
      </dsp:nvSpPr>
      <dsp:spPr>
        <a:xfrm>
          <a:off x="-5895087" y="-902369"/>
          <a:ext cx="7019676" cy="7019676"/>
        </a:xfrm>
        <a:prstGeom prst="blockArc">
          <a:avLst>
            <a:gd name="adj1" fmla="val 18900000"/>
            <a:gd name="adj2" fmla="val 2700000"/>
            <a:gd name="adj3" fmla="val 308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CFCFFB-4DD1-4AE8-A56B-EDDCE7688A22}">
      <dsp:nvSpPr>
        <dsp:cNvPr id="0" name=""/>
        <dsp:cNvSpPr/>
      </dsp:nvSpPr>
      <dsp:spPr>
        <a:xfrm>
          <a:off x="723833" y="521493"/>
          <a:ext cx="6176500" cy="10429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7871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3300" kern="1200" dirty="0" err="1" smtClean="0"/>
            <a:t>Nama</a:t>
          </a:r>
          <a:r>
            <a:rPr lang="en-ID" sz="3300" kern="1200" dirty="0" smtClean="0"/>
            <a:t> </a:t>
          </a:r>
          <a:r>
            <a:rPr lang="en-ID" sz="3300" kern="1200" dirty="0" err="1" smtClean="0"/>
            <a:t>penulis</a:t>
          </a:r>
          <a:endParaRPr lang="en-US" sz="3300" kern="1200" dirty="0"/>
        </a:p>
      </dsp:txBody>
      <dsp:txXfrm>
        <a:off x="723833" y="521493"/>
        <a:ext cx="6176500" cy="1042987"/>
      </dsp:txXfrm>
    </dsp:sp>
    <dsp:sp modelId="{7CA4E869-A142-469D-B422-77DED5C0BAD9}">
      <dsp:nvSpPr>
        <dsp:cNvPr id="0" name=""/>
        <dsp:cNvSpPr/>
      </dsp:nvSpPr>
      <dsp:spPr>
        <a:xfrm>
          <a:off x="71966" y="391120"/>
          <a:ext cx="1303734" cy="13037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73BA53-381C-4ED4-BF0F-09C4C5D5FF52}">
      <dsp:nvSpPr>
        <dsp:cNvPr id="0" name=""/>
        <dsp:cNvSpPr/>
      </dsp:nvSpPr>
      <dsp:spPr>
        <a:xfrm>
          <a:off x="1102959" y="2085975"/>
          <a:ext cx="5797374" cy="10429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7871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3300" kern="1200" dirty="0" err="1" smtClean="0"/>
            <a:t>Tahun</a:t>
          </a:r>
          <a:r>
            <a:rPr lang="en-ID" sz="3300" kern="1200" dirty="0" smtClean="0"/>
            <a:t> </a:t>
          </a:r>
          <a:r>
            <a:rPr lang="en-ID" sz="3300" kern="1200" dirty="0" err="1" smtClean="0"/>
            <a:t>terbit</a:t>
          </a:r>
          <a:r>
            <a:rPr lang="en-ID" sz="3300" kern="1200" dirty="0" smtClean="0"/>
            <a:t> </a:t>
          </a:r>
          <a:endParaRPr lang="en-US" sz="3300" kern="1200" dirty="0"/>
        </a:p>
      </dsp:txBody>
      <dsp:txXfrm>
        <a:off x="1102959" y="2085975"/>
        <a:ext cx="5797374" cy="1042987"/>
      </dsp:txXfrm>
    </dsp:sp>
    <dsp:sp modelId="{9607FA54-C1D2-4E0D-86F8-D99468CB2696}">
      <dsp:nvSpPr>
        <dsp:cNvPr id="0" name=""/>
        <dsp:cNvSpPr/>
      </dsp:nvSpPr>
      <dsp:spPr>
        <a:xfrm>
          <a:off x="451092" y="1955601"/>
          <a:ext cx="1303734" cy="13037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1CE97F-FE01-4C52-8D34-6EEA4D4A40EB}">
      <dsp:nvSpPr>
        <dsp:cNvPr id="0" name=""/>
        <dsp:cNvSpPr/>
      </dsp:nvSpPr>
      <dsp:spPr>
        <a:xfrm>
          <a:off x="723833" y="3650456"/>
          <a:ext cx="6176500" cy="10429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7871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3300" kern="1200" dirty="0" err="1" smtClean="0"/>
            <a:t>Halaman</a:t>
          </a:r>
          <a:r>
            <a:rPr lang="id-ID" sz="3300" kern="1200" dirty="0" smtClean="0"/>
            <a:t> </a:t>
          </a:r>
          <a:r>
            <a:rPr lang="en-ID" sz="3300" kern="1200" dirty="0" err="1" smtClean="0"/>
            <a:t>Kutipan</a:t>
          </a:r>
          <a:r>
            <a:rPr lang="en-ID" sz="3300" kern="1200" dirty="0" smtClean="0"/>
            <a:t> (</a:t>
          </a:r>
          <a:r>
            <a:rPr lang="en-ID" sz="3300" kern="1200" dirty="0" err="1" smtClean="0"/>
            <a:t>Konsistensi</a:t>
          </a:r>
          <a:r>
            <a:rPr lang="en-ID" sz="3300" kern="1200" dirty="0" smtClean="0"/>
            <a:t>/ </a:t>
          </a:r>
          <a:r>
            <a:rPr lang="en-ID" sz="3300" kern="1200" dirty="0" err="1" smtClean="0"/>
            <a:t>Keajekan</a:t>
          </a:r>
          <a:r>
            <a:rPr lang="en-ID" sz="3300" kern="1200" dirty="0" smtClean="0"/>
            <a:t>)</a:t>
          </a:r>
          <a:endParaRPr lang="en-US" sz="3300" kern="1200" dirty="0"/>
        </a:p>
      </dsp:txBody>
      <dsp:txXfrm>
        <a:off x="723833" y="3650456"/>
        <a:ext cx="6176500" cy="1042987"/>
      </dsp:txXfrm>
    </dsp:sp>
    <dsp:sp modelId="{B5B58B87-6151-4A4B-A3CB-DDEBD14CE680}">
      <dsp:nvSpPr>
        <dsp:cNvPr id="0" name=""/>
        <dsp:cNvSpPr/>
      </dsp:nvSpPr>
      <dsp:spPr>
        <a:xfrm>
          <a:off x="71966" y="3520083"/>
          <a:ext cx="1303734" cy="13037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36F65-A2D6-45D9-9BC1-1976C5C0CA1F}">
      <dsp:nvSpPr>
        <dsp:cNvPr id="0" name=""/>
        <dsp:cNvSpPr/>
      </dsp:nvSpPr>
      <dsp:spPr>
        <a:xfrm>
          <a:off x="5262141" y="2963396"/>
          <a:ext cx="904074" cy="4302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207"/>
              </a:lnTo>
              <a:lnTo>
                <a:pt x="904074" y="293207"/>
              </a:lnTo>
              <a:lnTo>
                <a:pt x="904074" y="43025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1CE3BE-8AD0-4C3D-AF85-8C5C75F3134C}">
      <dsp:nvSpPr>
        <dsp:cNvPr id="0" name=""/>
        <dsp:cNvSpPr/>
      </dsp:nvSpPr>
      <dsp:spPr>
        <a:xfrm>
          <a:off x="4358066" y="2963396"/>
          <a:ext cx="904074" cy="430257"/>
        </a:xfrm>
        <a:custGeom>
          <a:avLst/>
          <a:gdLst/>
          <a:ahLst/>
          <a:cxnLst/>
          <a:rect l="0" t="0" r="0" b="0"/>
          <a:pathLst>
            <a:path>
              <a:moveTo>
                <a:pt x="904074" y="0"/>
              </a:moveTo>
              <a:lnTo>
                <a:pt x="904074" y="293207"/>
              </a:lnTo>
              <a:lnTo>
                <a:pt x="0" y="293207"/>
              </a:lnTo>
              <a:lnTo>
                <a:pt x="0" y="43025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D3CFEB-E115-4FC7-A80B-A3D8F47A8395}">
      <dsp:nvSpPr>
        <dsp:cNvPr id="0" name=""/>
        <dsp:cNvSpPr/>
      </dsp:nvSpPr>
      <dsp:spPr>
        <a:xfrm>
          <a:off x="3453992" y="1593723"/>
          <a:ext cx="1808148" cy="4302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207"/>
              </a:lnTo>
              <a:lnTo>
                <a:pt x="1808148" y="293207"/>
              </a:lnTo>
              <a:lnTo>
                <a:pt x="1808148" y="43025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67CF36-1BE4-4434-A6CF-0C1F27A49864}">
      <dsp:nvSpPr>
        <dsp:cNvPr id="0" name=""/>
        <dsp:cNvSpPr/>
      </dsp:nvSpPr>
      <dsp:spPr>
        <a:xfrm>
          <a:off x="1645843" y="2963396"/>
          <a:ext cx="904074" cy="4302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207"/>
              </a:lnTo>
              <a:lnTo>
                <a:pt x="904074" y="293207"/>
              </a:lnTo>
              <a:lnTo>
                <a:pt x="904074" y="43025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D73B7F-315C-4C05-AEC0-3627EFC2D7E2}">
      <dsp:nvSpPr>
        <dsp:cNvPr id="0" name=""/>
        <dsp:cNvSpPr/>
      </dsp:nvSpPr>
      <dsp:spPr>
        <a:xfrm>
          <a:off x="741769" y="2963396"/>
          <a:ext cx="904074" cy="430257"/>
        </a:xfrm>
        <a:custGeom>
          <a:avLst/>
          <a:gdLst/>
          <a:ahLst/>
          <a:cxnLst/>
          <a:rect l="0" t="0" r="0" b="0"/>
          <a:pathLst>
            <a:path>
              <a:moveTo>
                <a:pt x="904074" y="0"/>
              </a:moveTo>
              <a:lnTo>
                <a:pt x="904074" y="293207"/>
              </a:lnTo>
              <a:lnTo>
                <a:pt x="0" y="293207"/>
              </a:lnTo>
              <a:lnTo>
                <a:pt x="0" y="43025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5FC8B4-074E-41B2-B3D5-BD826E7309A9}">
      <dsp:nvSpPr>
        <dsp:cNvPr id="0" name=""/>
        <dsp:cNvSpPr/>
      </dsp:nvSpPr>
      <dsp:spPr>
        <a:xfrm>
          <a:off x="1645843" y="1593723"/>
          <a:ext cx="1808148" cy="430257"/>
        </a:xfrm>
        <a:custGeom>
          <a:avLst/>
          <a:gdLst/>
          <a:ahLst/>
          <a:cxnLst/>
          <a:rect l="0" t="0" r="0" b="0"/>
          <a:pathLst>
            <a:path>
              <a:moveTo>
                <a:pt x="1808148" y="0"/>
              </a:moveTo>
              <a:lnTo>
                <a:pt x="1808148" y="293207"/>
              </a:lnTo>
              <a:lnTo>
                <a:pt x="0" y="293207"/>
              </a:lnTo>
              <a:lnTo>
                <a:pt x="0" y="43025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31D9C7-B9A5-4CD3-857A-97D819EC21EF}">
      <dsp:nvSpPr>
        <dsp:cNvPr id="0" name=""/>
        <dsp:cNvSpPr/>
      </dsp:nvSpPr>
      <dsp:spPr>
        <a:xfrm>
          <a:off x="2714295" y="654308"/>
          <a:ext cx="1479394" cy="9394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7BFCAFD-B5EF-4550-9EE0-DDBCFAFF31CB}">
      <dsp:nvSpPr>
        <dsp:cNvPr id="0" name=""/>
        <dsp:cNvSpPr/>
      </dsp:nvSpPr>
      <dsp:spPr>
        <a:xfrm>
          <a:off x="2878672" y="810466"/>
          <a:ext cx="1479394" cy="9394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/>
            <a:t>Sistem Kutipan</a:t>
          </a:r>
        </a:p>
      </dsp:txBody>
      <dsp:txXfrm>
        <a:off x="2906187" y="837981"/>
        <a:ext cx="1424364" cy="884385"/>
      </dsp:txXfrm>
    </dsp:sp>
    <dsp:sp modelId="{29EEE3F0-0A78-423C-9588-66ECECDDC1F1}">
      <dsp:nvSpPr>
        <dsp:cNvPr id="0" name=""/>
        <dsp:cNvSpPr/>
      </dsp:nvSpPr>
      <dsp:spPr>
        <a:xfrm>
          <a:off x="906146" y="2023981"/>
          <a:ext cx="1479394" cy="9394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7F488E2-9FB1-4229-B2CC-A763DF2FE4EA}">
      <dsp:nvSpPr>
        <dsp:cNvPr id="0" name=""/>
        <dsp:cNvSpPr/>
      </dsp:nvSpPr>
      <dsp:spPr>
        <a:xfrm>
          <a:off x="1070523" y="2180139"/>
          <a:ext cx="1479394" cy="9394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/>
            <a:t>Langsung</a:t>
          </a:r>
        </a:p>
      </dsp:txBody>
      <dsp:txXfrm>
        <a:off x="1098038" y="2207654"/>
        <a:ext cx="1424364" cy="884385"/>
      </dsp:txXfrm>
    </dsp:sp>
    <dsp:sp modelId="{0EB4B6F0-F1F1-48DF-B0A3-6EED6DCB5FF4}">
      <dsp:nvSpPr>
        <dsp:cNvPr id="0" name=""/>
        <dsp:cNvSpPr/>
      </dsp:nvSpPr>
      <dsp:spPr>
        <a:xfrm>
          <a:off x="2071" y="3393653"/>
          <a:ext cx="1479394" cy="9394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204D76D-32B4-45F4-BB0A-82F07BD9A418}">
      <dsp:nvSpPr>
        <dsp:cNvPr id="0" name=""/>
        <dsp:cNvSpPr/>
      </dsp:nvSpPr>
      <dsp:spPr>
        <a:xfrm>
          <a:off x="166449" y="3549812"/>
          <a:ext cx="1479394" cy="9394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/>
            <a:t>Langsung</a:t>
          </a:r>
        </a:p>
      </dsp:txBody>
      <dsp:txXfrm>
        <a:off x="193964" y="3577327"/>
        <a:ext cx="1424364" cy="884385"/>
      </dsp:txXfrm>
    </dsp:sp>
    <dsp:sp modelId="{65685AC5-01A1-40E4-B14D-22A08CD74E77}">
      <dsp:nvSpPr>
        <dsp:cNvPr id="0" name=""/>
        <dsp:cNvSpPr/>
      </dsp:nvSpPr>
      <dsp:spPr>
        <a:xfrm>
          <a:off x="1810220" y="3393653"/>
          <a:ext cx="1479394" cy="9394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FA617D2-8B5A-4E47-A255-46DAA0AD7903}">
      <dsp:nvSpPr>
        <dsp:cNvPr id="0" name=""/>
        <dsp:cNvSpPr/>
      </dsp:nvSpPr>
      <dsp:spPr>
        <a:xfrm>
          <a:off x="1974597" y="3549812"/>
          <a:ext cx="1479394" cy="9394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/>
            <a:t>Tak Langsung</a:t>
          </a:r>
        </a:p>
      </dsp:txBody>
      <dsp:txXfrm>
        <a:off x="2002112" y="3577327"/>
        <a:ext cx="1424364" cy="884385"/>
      </dsp:txXfrm>
    </dsp:sp>
    <dsp:sp modelId="{BB36FB87-7538-437C-9072-487980FC4B8D}">
      <dsp:nvSpPr>
        <dsp:cNvPr id="0" name=""/>
        <dsp:cNvSpPr/>
      </dsp:nvSpPr>
      <dsp:spPr>
        <a:xfrm>
          <a:off x="4522443" y="2023981"/>
          <a:ext cx="1479394" cy="9394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713CC7A-0324-41C4-8250-80D8B3BB37A7}">
      <dsp:nvSpPr>
        <dsp:cNvPr id="0" name=""/>
        <dsp:cNvSpPr/>
      </dsp:nvSpPr>
      <dsp:spPr>
        <a:xfrm>
          <a:off x="4686821" y="2180139"/>
          <a:ext cx="1479394" cy="9394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/>
            <a:t>Catatan </a:t>
          </a:r>
        </a:p>
      </dsp:txBody>
      <dsp:txXfrm>
        <a:off x="4714336" y="2207654"/>
        <a:ext cx="1424364" cy="884385"/>
      </dsp:txXfrm>
    </dsp:sp>
    <dsp:sp modelId="{E6BBB041-9DAA-4846-9B0E-4F2ED51F7DEC}">
      <dsp:nvSpPr>
        <dsp:cNvPr id="0" name=""/>
        <dsp:cNvSpPr/>
      </dsp:nvSpPr>
      <dsp:spPr>
        <a:xfrm>
          <a:off x="3618369" y="3393653"/>
          <a:ext cx="1479394" cy="9394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17688EE-8FDF-440B-8412-CC447AE8DFCE}">
      <dsp:nvSpPr>
        <dsp:cNvPr id="0" name=""/>
        <dsp:cNvSpPr/>
      </dsp:nvSpPr>
      <dsp:spPr>
        <a:xfrm>
          <a:off x="3782746" y="3549812"/>
          <a:ext cx="1479394" cy="9394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/>
            <a:t>Catatan Kaki </a:t>
          </a:r>
          <a:r>
            <a:rPr lang="id-ID" sz="2000" i="1" kern="1200" dirty="0"/>
            <a:t>(</a:t>
          </a:r>
          <a:r>
            <a:rPr lang="id-ID" sz="2000" i="0" kern="1200" dirty="0"/>
            <a:t>Footnotes</a:t>
          </a:r>
          <a:r>
            <a:rPr lang="id-ID" sz="2000" i="1" kern="1200" dirty="0"/>
            <a:t>)</a:t>
          </a:r>
        </a:p>
      </dsp:txBody>
      <dsp:txXfrm>
        <a:off x="3810261" y="3577327"/>
        <a:ext cx="1424364" cy="884385"/>
      </dsp:txXfrm>
    </dsp:sp>
    <dsp:sp modelId="{94D489F7-F488-472F-A654-4445FF64E873}">
      <dsp:nvSpPr>
        <dsp:cNvPr id="0" name=""/>
        <dsp:cNvSpPr/>
      </dsp:nvSpPr>
      <dsp:spPr>
        <a:xfrm>
          <a:off x="5426518" y="3393653"/>
          <a:ext cx="1479394" cy="9394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5DE815A-687A-4CE1-A88E-1153899E170D}">
      <dsp:nvSpPr>
        <dsp:cNvPr id="0" name=""/>
        <dsp:cNvSpPr/>
      </dsp:nvSpPr>
      <dsp:spPr>
        <a:xfrm>
          <a:off x="5590895" y="3549812"/>
          <a:ext cx="1479394" cy="9394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i="0" kern="1200" dirty="0"/>
            <a:t>Catatan</a:t>
          </a:r>
          <a:r>
            <a:rPr lang="id-ID" sz="2000" i="1" kern="1200" dirty="0"/>
            <a:t> </a:t>
          </a:r>
          <a:r>
            <a:rPr lang="id-ID" sz="2000" i="0" kern="1200" dirty="0"/>
            <a:t>Belakang</a:t>
          </a:r>
          <a:r>
            <a:rPr lang="id-ID" sz="2000" i="1" kern="1200" dirty="0"/>
            <a:t> </a:t>
          </a:r>
          <a:r>
            <a:rPr lang="id-ID" sz="2000" i="0" kern="1200" dirty="0"/>
            <a:t>(</a:t>
          </a:r>
          <a:r>
            <a:rPr lang="id-ID" sz="2000" i="1" kern="1200" dirty="0"/>
            <a:t>Endnotes</a:t>
          </a:r>
          <a:r>
            <a:rPr lang="id-ID" sz="2000" i="0" kern="1200" dirty="0"/>
            <a:t>)</a:t>
          </a:r>
        </a:p>
      </dsp:txBody>
      <dsp:txXfrm>
        <a:off x="5618410" y="3577327"/>
        <a:ext cx="1424364" cy="8843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575329-0E0E-42A5-993D-AF6C945E696E}">
      <dsp:nvSpPr>
        <dsp:cNvPr id="0" name=""/>
        <dsp:cNvSpPr/>
      </dsp:nvSpPr>
      <dsp:spPr>
        <a:xfrm>
          <a:off x="2251487" y="4621801"/>
          <a:ext cx="2321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32112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61740" y="4661718"/>
        <a:ext cx="11605" cy="11605"/>
      </dsp:txXfrm>
    </dsp:sp>
    <dsp:sp modelId="{A06E5ACD-292D-49B9-89E9-304567982A29}">
      <dsp:nvSpPr>
        <dsp:cNvPr id="0" name=""/>
        <dsp:cNvSpPr/>
      </dsp:nvSpPr>
      <dsp:spPr>
        <a:xfrm>
          <a:off x="858810" y="3387561"/>
          <a:ext cx="232112" cy="12799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6056" y="0"/>
              </a:lnTo>
              <a:lnTo>
                <a:pt x="116056" y="1279959"/>
              </a:lnTo>
              <a:lnTo>
                <a:pt x="232112" y="12799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42345" y="3995020"/>
        <a:ext cx="65041" cy="65041"/>
      </dsp:txXfrm>
    </dsp:sp>
    <dsp:sp modelId="{60038449-7EF8-4EB4-BC0C-8845B3F74811}">
      <dsp:nvSpPr>
        <dsp:cNvPr id="0" name=""/>
        <dsp:cNvSpPr/>
      </dsp:nvSpPr>
      <dsp:spPr>
        <a:xfrm>
          <a:off x="6102331" y="3136332"/>
          <a:ext cx="2321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32112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212585" y="3176249"/>
        <a:ext cx="11605" cy="11605"/>
      </dsp:txXfrm>
    </dsp:sp>
    <dsp:sp modelId="{655F0E44-0BCB-4C0A-87A5-5F77AC5622AB}">
      <dsp:nvSpPr>
        <dsp:cNvPr id="0" name=""/>
        <dsp:cNvSpPr/>
      </dsp:nvSpPr>
      <dsp:spPr>
        <a:xfrm>
          <a:off x="4709654" y="2960908"/>
          <a:ext cx="232112" cy="2211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6056" y="0"/>
              </a:lnTo>
              <a:lnTo>
                <a:pt x="116056" y="221144"/>
              </a:lnTo>
              <a:lnTo>
                <a:pt x="232112" y="2211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17696" y="3063465"/>
        <a:ext cx="16029" cy="16029"/>
      </dsp:txXfrm>
    </dsp:sp>
    <dsp:sp modelId="{7BA26427-6867-40B3-ABA4-8921BEAADF6A}">
      <dsp:nvSpPr>
        <dsp:cNvPr id="0" name=""/>
        <dsp:cNvSpPr/>
      </dsp:nvSpPr>
      <dsp:spPr>
        <a:xfrm>
          <a:off x="6102331" y="2694043"/>
          <a:ext cx="2321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32112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212585" y="2733961"/>
        <a:ext cx="11605" cy="11605"/>
      </dsp:txXfrm>
    </dsp:sp>
    <dsp:sp modelId="{0A3E68D9-EFC2-4E5B-A05F-2163179F2A13}">
      <dsp:nvSpPr>
        <dsp:cNvPr id="0" name=""/>
        <dsp:cNvSpPr/>
      </dsp:nvSpPr>
      <dsp:spPr>
        <a:xfrm>
          <a:off x="4709654" y="2739763"/>
          <a:ext cx="232112" cy="221144"/>
        </a:xfrm>
        <a:custGeom>
          <a:avLst/>
          <a:gdLst/>
          <a:ahLst/>
          <a:cxnLst/>
          <a:rect l="0" t="0" r="0" b="0"/>
          <a:pathLst>
            <a:path>
              <a:moveTo>
                <a:pt x="0" y="221144"/>
              </a:moveTo>
              <a:lnTo>
                <a:pt x="116056" y="221144"/>
              </a:lnTo>
              <a:lnTo>
                <a:pt x="116056" y="0"/>
              </a:lnTo>
              <a:lnTo>
                <a:pt x="232112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17696" y="2842321"/>
        <a:ext cx="16029" cy="16029"/>
      </dsp:txXfrm>
    </dsp:sp>
    <dsp:sp modelId="{B37100C8-5844-4677-A9A9-4AE020FFDD69}">
      <dsp:nvSpPr>
        <dsp:cNvPr id="0" name=""/>
        <dsp:cNvSpPr/>
      </dsp:nvSpPr>
      <dsp:spPr>
        <a:xfrm>
          <a:off x="2251487" y="2107601"/>
          <a:ext cx="232112" cy="8533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6056" y="0"/>
              </a:lnTo>
              <a:lnTo>
                <a:pt x="116056" y="853306"/>
              </a:lnTo>
              <a:lnTo>
                <a:pt x="232112" y="8533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45435" y="2512146"/>
        <a:ext cx="44215" cy="44215"/>
      </dsp:txXfrm>
    </dsp:sp>
    <dsp:sp modelId="{ADE78B10-C8DC-42C7-B2F2-0A0DF072DC3F}">
      <dsp:nvSpPr>
        <dsp:cNvPr id="0" name=""/>
        <dsp:cNvSpPr/>
      </dsp:nvSpPr>
      <dsp:spPr>
        <a:xfrm>
          <a:off x="2251487" y="1254294"/>
          <a:ext cx="232112" cy="853306"/>
        </a:xfrm>
        <a:custGeom>
          <a:avLst/>
          <a:gdLst/>
          <a:ahLst/>
          <a:cxnLst/>
          <a:rect l="0" t="0" r="0" b="0"/>
          <a:pathLst>
            <a:path>
              <a:moveTo>
                <a:pt x="0" y="853306"/>
              </a:moveTo>
              <a:lnTo>
                <a:pt x="116056" y="853306"/>
              </a:lnTo>
              <a:lnTo>
                <a:pt x="116056" y="0"/>
              </a:lnTo>
              <a:lnTo>
                <a:pt x="232112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45435" y="1658840"/>
        <a:ext cx="44215" cy="44215"/>
      </dsp:txXfrm>
    </dsp:sp>
    <dsp:sp modelId="{2FC10E42-FFBC-4F98-8EF7-EA3C9219ACA9}">
      <dsp:nvSpPr>
        <dsp:cNvPr id="0" name=""/>
        <dsp:cNvSpPr/>
      </dsp:nvSpPr>
      <dsp:spPr>
        <a:xfrm>
          <a:off x="858810" y="2107601"/>
          <a:ext cx="232112" cy="1279959"/>
        </a:xfrm>
        <a:custGeom>
          <a:avLst/>
          <a:gdLst/>
          <a:ahLst/>
          <a:cxnLst/>
          <a:rect l="0" t="0" r="0" b="0"/>
          <a:pathLst>
            <a:path>
              <a:moveTo>
                <a:pt x="0" y="1279959"/>
              </a:moveTo>
              <a:lnTo>
                <a:pt x="116056" y="1279959"/>
              </a:lnTo>
              <a:lnTo>
                <a:pt x="116056" y="0"/>
              </a:lnTo>
              <a:lnTo>
                <a:pt x="23211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42345" y="2715060"/>
        <a:ext cx="65041" cy="65041"/>
      </dsp:txXfrm>
    </dsp:sp>
    <dsp:sp modelId="{2A371CB5-EAD3-4F09-A493-515E1FDBA76E}">
      <dsp:nvSpPr>
        <dsp:cNvPr id="0" name=""/>
        <dsp:cNvSpPr/>
      </dsp:nvSpPr>
      <dsp:spPr>
        <a:xfrm rot="16200000">
          <a:off x="-1795405" y="2960326"/>
          <a:ext cx="4453962" cy="8544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3400" kern="1200" dirty="0" smtClean="0"/>
            <a:t>KUTIPAN LANGSUNG</a:t>
          </a:r>
          <a:endParaRPr lang="en-US" sz="3400" kern="1200" dirty="0"/>
        </a:p>
      </dsp:txBody>
      <dsp:txXfrm>
        <a:off x="-1795405" y="2960326"/>
        <a:ext cx="4453962" cy="854468"/>
      </dsp:txXfrm>
    </dsp:sp>
    <dsp:sp modelId="{7632AB4E-0CE3-4E28-8BD4-09B8FCDA8663}">
      <dsp:nvSpPr>
        <dsp:cNvPr id="0" name=""/>
        <dsp:cNvSpPr/>
      </dsp:nvSpPr>
      <dsp:spPr>
        <a:xfrm>
          <a:off x="1090922" y="1723150"/>
          <a:ext cx="1160564" cy="7689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500" kern="1200" dirty="0" smtClean="0"/>
            <a:t>LANGSUNG </a:t>
          </a:r>
          <a:endParaRPr lang="en-US" sz="1500" kern="1200" dirty="0"/>
        </a:p>
      </dsp:txBody>
      <dsp:txXfrm>
        <a:off x="1090922" y="1723150"/>
        <a:ext cx="1160564" cy="768902"/>
      </dsp:txXfrm>
    </dsp:sp>
    <dsp:sp modelId="{F42EAAC6-9B62-468D-94E4-87BAF45A9122}">
      <dsp:nvSpPr>
        <dsp:cNvPr id="0" name=""/>
        <dsp:cNvSpPr/>
      </dsp:nvSpPr>
      <dsp:spPr>
        <a:xfrm>
          <a:off x="2483599" y="445217"/>
          <a:ext cx="2226054" cy="16181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600" kern="1200" dirty="0" err="1" smtClean="0"/>
            <a:t>Mengutip</a:t>
          </a:r>
          <a:r>
            <a:rPr lang="en-ID" sz="1600" kern="1200" dirty="0" smtClean="0"/>
            <a:t> </a:t>
          </a:r>
          <a:r>
            <a:rPr lang="en-ID" sz="1600" kern="1200" dirty="0" err="1" smtClean="0"/>
            <a:t>tanpa</a:t>
          </a:r>
          <a:r>
            <a:rPr lang="en-ID" sz="1600" kern="1200" dirty="0" smtClean="0"/>
            <a:t> </a:t>
          </a:r>
          <a:r>
            <a:rPr lang="en-ID" sz="1600" kern="1200" dirty="0" err="1" smtClean="0"/>
            <a:t>mengubah</a:t>
          </a:r>
          <a:r>
            <a:rPr lang="en-ID" sz="1600" kern="1200" dirty="0" smtClean="0"/>
            <a:t> </a:t>
          </a:r>
          <a:r>
            <a:rPr lang="en-ID" sz="1600" kern="1200" dirty="0" err="1" smtClean="0"/>
            <a:t>kalimat</a:t>
          </a:r>
          <a:r>
            <a:rPr lang="en-ID" sz="1600" kern="1200" dirty="0" smtClean="0"/>
            <a:t> </a:t>
          </a:r>
          <a:r>
            <a:rPr lang="en-ID" sz="1600" kern="1200" dirty="0" err="1" smtClean="0"/>
            <a:t>kutipan</a:t>
          </a:r>
          <a:endParaRPr lang="en-US" sz="1600" kern="1200" dirty="0"/>
        </a:p>
      </dsp:txBody>
      <dsp:txXfrm>
        <a:off x="2483599" y="445217"/>
        <a:ext cx="2226054" cy="1618155"/>
      </dsp:txXfrm>
    </dsp:sp>
    <dsp:sp modelId="{B9DAB99E-CCE5-4FF1-BE5A-94F9190C8F3D}">
      <dsp:nvSpPr>
        <dsp:cNvPr id="0" name=""/>
        <dsp:cNvSpPr/>
      </dsp:nvSpPr>
      <dsp:spPr>
        <a:xfrm>
          <a:off x="2483599" y="2151830"/>
          <a:ext cx="2226054" cy="16181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600" kern="1200" dirty="0" err="1" smtClean="0"/>
            <a:t>Jenis</a:t>
          </a:r>
          <a:r>
            <a:rPr lang="en-ID" sz="1600" kern="1200" dirty="0" smtClean="0"/>
            <a:t> </a:t>
          </a:r>
          <a:r>
            <a:rPr lang="en-ID" sz="1600" kern="1200" dirty="0" err="1" smtClean="0"/>
            <a:t>Kutipan</a:t>
          </a:r>
          <a:r>
            <a:rPr lang="en-ID" sz="1600" kern="1200" dirty="0" smtClean="0"/>
            <a:t> </a:t>
          </a:r>
          <a:r>
            <a:rPr lang="en-ID" sz="1600" kern="1200" dirty="0" err="1" smtClean="0"/>
            <a:t>Langsung</a:t>
          </a:r>
          <a:endParaRPr lang="en-US" sz="1600" kern="1200" dirty="0"/>
        </a:p>
      </dsp:txBody>
      <dsp:txXfrm>
        <a:off x="2483599" y="2151830"/>
        <a:ext cx="2226054" cy="1618155"/>
      </dsp:txXfrm>
    </dsp:sp>
    <dsp:sp modelId="{3D146736-74A5-4585-BFD1-8A5218C3D3DA}">
      <dsp:nvSpPr>
        <dsp:cNvPr id="0" name=""/>
        <dsp:cNvSpPr/>
      </dsp:nvSpPr>
      <dsp:spPr>
        <a:xfrm>
          <a:off x="4941767" y="2562848"/>
          <a:ext cx="1160564" cy="3538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500" kern="1200" dirty="0" smtClean="0"/>
            <a:t>PENDEK</a:t>
          </a:r>
          <a:endParaRPr lang="en-US" sz="1500" kern="1200" dirty="0"/>
        </a:p>
      </dsp:txBody>
      <dsp:txXfrm>
        <a:off x="4941767" y="2562848"/>
        <a:ext cx="1160564" cy="353830"/>
      </dsp:txXfrm>
    </dsp:sp>
    <dsp:sp modelId="{933F16A5-942E-45AB-9557-8DECC90E9BA1}">
      <dsp:nvSpPr>
        <dsp:cNvPr id="0" name=""/>
        <dsp:cNvSpPr/>
      </dsp:nvSpPr>
      <dsp:spPr>
        <a:xfrm>
          <a:off x="6334444" y="2562848"/>
          <a:ext cx="1160564" cy="3538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500" kern="1200" dirty="0" smtClean="0"/>
            <a:t>&lt; 40 KATA</a:t>
          </a:r>
          <a:endParaRPr lang="en-US" sz="1500" kern="1200" dirty="0"/>
        </a:p>
      </dsp:txBody>
      <dsp:txXfrm>
        <a:off x="6334444" y="2562848"/>
        <a:ext cx="1160564" cy="353830"/>
      </dsp:txXfrm>
    </dsp:sp>
    <dsp:sp modelId="{E4F31E4A-B3D4-473B-BC78-8A25875DCEC4}">
      <dsp:nvSpPr>
        <dsp:cNvPr id="0" name=""/>
        <dsp:cNvSpPr/>
      </dsp:nvSpPr>
      <dsp:spPr>
        <a:xfrm>
          <a:off x="4941767" y="3005136"/>
          <a:ext cx="1160564" cy="3538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500" kern="1200" dirty="0" smtClean="0"/>
            <a:t>PANJANG</a:t>
          </a:r>
          <a:endParaRPr lang="en-US" sz="1500" kern="1200" dirty="0"/>
        </a:p>
      </dsp:txBody>
      <dsp:txXfrm>
        <a:off x="4941767" y="3005136"/>
        <a:ext cx="1160564" cy="353830"/>
      </dsp:txXfrm>
    </dsp:sp>
    <dsp:sp modelId="{3946A825-4DB9-4EA5-8F22-0D4777759A6E}">
      <dsp:nvSpPr>
        <dsp:cNvPr id="0" name=""/>
        <dsp:cNvSpPr/>
      </dsp:nvSpPr>
      <dsp:spPr>
        <a:xfrm>
          <a:off x="6334444" y="3005136"/>
          <a:ext cx="1160564" cy="3538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500" kern="1200" dirty="0" smtClean="0"/>
            <a:t>&gt; 40 KATA</a:t>
          </a:r>
          <a:endParaRPr lang="en-US" sz="1500" kern="1200" dirty="0"/>
        </a:p>
      </dsp:txBody>
      <dsp:txXfrm>
        <a:off x="6334444" y="3005136"/>
        <a:ext cx="1160564" cy="353830"/>
      </dsp:txXfrm>
    </dsp:sp>
    <dsp:sp modelId="{67406D31-47A5-4153-9539-A186750B0985}">
      <dsp:nvSpPr>
        <dsp:cNvPr id="0" name=""/>
        <dsp:cNvSpPr/>
      </dsp:nvSpPr>
      <dsp:spPr>
        <a:xfrm>
          <a:off x="1090922" y="4283070"/>
          <a:ext cx="1160564" cy="7689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500" kern="1200" dirty="0" smtClean="0"/>
            <a:t>TAK LANGSUNG</a:t>
          </a:r>
          <a:endParaRPr lang="en-US" sz="1500" kern="1200" dirty="0"/>
        </a:p>
      </dsp:txBody>
      <dsp:txXfrm>
        <a:off x="1090922" y="4283070"/>
        <a:ext cx="1160564" cy="768902"/>
      </dsp:txXfrm>
    </dsp:sp>
    <dsp:sp modelId="{BF3E532B-FC28-4D9C-BD85-0BC0D3A0AFCF}">
      <dsp:nvSpPr>
        <dsp:cNvPr id="0" name=""/>
        <dsp:cNvSpPr/>
      </dsp:nvSpPr>
      <dsp:spPr>
        <a:xfrm>
          <a:off x="2483599" y="3858443"/>
          <a:ext cx="2226054" cy="16181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600" kern="1200" dirty="0" err="1" smtClean="0"/>
            <a:t>Mengubah</a:t>
          </a:r>
          <a:r>
            <a:rPr lang="en-ID" sz="1600" kern="1200" dirty="0" smtClean="0"/>
            <a:t> (</a:t>
          </a:r>
          <a:r>
            <a:rPr lang="en-ID" sz="1600" kern="1200" dirty="0" err="1" smtClean="0"/>
            <a:t>memparafrasekan</a:t>
          </a:r>
          <a:r>
            <a:rPr lang="en-ID" sz="1600" kern="1200" dirty="0" smtClean="0"/>
            <a:t>) </a:t>
          </a:r>
          <a:r>
            <a:rPr lang="en-ID" sz="1600" kern="1200" dirty="0" err="1" smtClean="0"/>
            <a:t>kalimat</a:t>
          </a:r>
          <a:r>
            <a:rPr lang="en-ID" sz="1600" kern="1200" dirty="0" smtClean="0"/>
            <a:t> yang </a:t>
          </a:r>
          <a:r>
            <a:rPr lang="en-ID" sz="1600" kern="1200" dirty="0" err="1" smtClean="0"/>
            <a:t>dikutip</a:t>
          </a:r>
          <a:r>
            <a:rPr lang="en-ID" sz="1600" kern="1200" dirty="0" smtClean="0"/>
            <a:t> </a:t>
          </a:r>
          <a:r>
            <a:rPr lang="en-ID" sz="1600" kern="1200" dirty="0" err="1" smtClean="0"/>
            <a:t>menggunakan</a:t>
          </a:r>
          <a:r>
            <a:rPr lang="en-ID" sz="1600" kern="1200" dirty="0" smtClean="0"/>
            <a:t> </a:t>
          </a:r>
          <a:r>
            <a:rPr lang="en-ID" sz="1600" kern="1200" dirty="0" err="1" smtClean="0"/>
            <a:t>susunan</a:t>
          </a:r>
          <a:r>
            <a:rPr lang="en-ID" sz="1600" kern="1200" dirty="0" smtClean="0"/>
            <a:t> </a:t>
          </a:r>
          <a:r>
            <a:rPr lang="en-ID" sz="1600" kern="1200" dirty="0" err="1" smtClean="0"/>
            <a:t>kalimat</a:t>
          </a:r>
          <a:r>
            <a:rPr lang="en-ID" sz="1600" kern="1200" dirty="0" smtClean="0"/>
            <a:t> </a:t>
          </a:r>
          <a:r>
            <a:rPr lang="en-ID" sz="1600" kern="1200" dirty="0" err="1" smtClean="0"/>
            <a:t>kita</a:t>
          </a:r>
          <a:r>
            <a:rPr lang="en-ID" sz="1600" kern="1200" dirty="0" smtClean="0"/>
            <a:t> </a:t>
          </a:r>
          <a:r>
            <a:rPr lang="en-ID" sz="1600" kern="1200" dirty="0" err="1" smtClean="0"/>
            <a:t>sendiri</a:t>
          </a:r>
          <a:r>
            <a:rPr lang="en-ID" sz="1600" kern="1200" dirty="0" smtClean="0"/>
            <a:t>. </a:t>
          </a:r>
          <a:endParaRPr lang="en-US" sz="1600" kern="1200" dirty="0"/>
        </a:p>
      </dsp:txBody>
      <dsp:txXfrm>
        <a:off x="2483599" y="3858443"/>
        <a:ext cx="2226054" cy="16181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BE94CA-D718-490D-8C09-A7B88FDCED20}" type="datetimeFigureOut">
              <a:rPr lang="fr-FR" smtClean="0"/>
              <a:pPr>
                <a:defRPr/>
              </a:pPr>
              <a:t>10/05/2019</a:t>
            </a:fld>
            <a:endParaRPr lang="fr-F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CA97F8-A442-4876-8683-B69E16D2B58B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BE94CA-D718-490D-8C09-A7B88FDCED20}" type="datetimeFigureOut">
              <a:rPr lang="fr-FR" smtClean="0"/>
              <a:pPr>
                <a:defRPr/>
              </a:pPr>
              <a:t>10/05/2019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CA97F8-A442-4876-8683-B69E16D2B58B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BE94CA-D718-490D-8C09-A7B88FDCED20}" type="datetimeFigureOut">
              <a:rPr lang="fr-FR" smtClean="0"/>
              <a:pPr>
                <a:defRPr/>
              </a:pPr>
              <a:t>10/05/2019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CA97F8-A442-4876-8683-B69E16D2B58B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BE94CA-D718-490D-8C09-A7B88FDCED20}" type="datetimeFigureOut">
              <a:rPr lang="fr-FR" smtClean="0"/>
              <a:pPr>
                <a:defRPr/>
              </a:pPr>
              <a:t>10/05/2019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CA97F8-A442-4876-8683-B69E16D2B58B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BE94CA-D718-490D-8C09-A7B88FDCED20}" type="datetimeFigureOut">
              <a:rPr lang="fr-FR" smtClean="0"/>
              <a:pPr>
                <a:defRPr/>
              </a:pPr>
              <a:t>10/05/2019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CA97F8-A442-4876-8683-B69E16D2B58B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BE94CA-D718-490D-8C09-A7B88FDCED20}" type="datetimeFigureOut">
              <a:rPr lang="fr-FR" smtClean="0"/>
              <a:pPr>
                <a:defRPr/>
              </a:pPr>
              <a:t>10/05/2019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CA97F8-A442-4876-8683-B69E16D2B58B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BE94CA-D718-490D-8C09-A7B88FDCED20}" type="datetimeFigureOut">
              <a:rPr lang="fr-FR" smtClean="0"/>
              <a:pPr>
                <a:defRPr/>
              </a:pPr>
              <a:t>10/05/2019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CA97F8-A442-4876-8683-B69E16D2B58B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BE94CA-D718-490D-8C09-A7B88FDCED20}" type="datetimeFigureOut">
              <a:rPr lang="fr-FR" smtClean="0"/>
              <a:pPr>
                <a:defRPr/>
              </a:pPr>
              <a:t>10/05/2019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CA97F8-A442-4876-8683-B69E16D2B58B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BE94CA-D718-490D-8C09-A7B88FDCED20}" type="datetimeFigureOut">
              <a:rPr lang="fr-FR" smtClean="0"/>
              <a:pPr>
                <a:defRPr/>
              </a:pPr>
              <a:t>10/05/2019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CA97F8-A442-4876-8683-B69E16D2B58B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BE94CA-D718-490D-8C09-A7B88FDCED20}" type="datetimeFigureOut">
              <a:rPr lang="fr-FR" smtClean="0"/>
              <a:pPr>
                <a:defRPr/>
              </a:pPr>
              <a:t>10/05/2019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CA97F8-A442-4876-8683-B69E16D2B58B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BE94CA-D718-490D-8C09-A7B88FDCED20}" type="datetimeFigureOut">
              <a:rPr lang="fr-FR" smtClean="0"/>
              <a:pPr>
                <a:defRPr/>
              </a:pPr>
              <a:t>10/05/2019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CA97F8-A442-4876-8683-B69E16D2B58B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9FBE94CA-D718-490D-8C09-A7B88FDCED20}" type="datetimeFigureOut">
              <a:rPr lang="fr-FR" smtClean="0"/>
              <a:pPr>
                <a:defRPr/>
              </a:pPr>
              <a:t>10/05/2019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63CA97F8-A442-4876-8683-B69E16D2B58B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ID" sz="4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PENG</a:t>
            </a:r>
            <a:r>
              <a:rPr lang="id-ID" sz="4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UTIPAN</a:t>
            </a:r>
            <a:endParaRPr lang="fr-FR" sz="4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331640" y="4797152"/>
            <a:ext cx="7406640" cy="1752600"/>
          </a:xfrm>
        </p:spPr>
        <p:txBody>
          <a:bodyPr>
            <a:normAutofit/>
          </a:bodyPr>
          <a:lstStyle/>
          <a:p>
            <a:pPr algn="r" eaLnBrk="1" hangingPunct="1"/>
            <a:endParaRPr lang="en-ID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r" eaLnBrk="1" hangingPunct="1"/>
            <a:endParaRPr lang="en-ID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r" eaLnBrk="1" hangingPunct="1"/>
            <a:r>
              <a:rPr lang="id-ID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6972320" cy="1143000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l" eaLnBrk="1" hangingPunct="1"/>
            <a:r>
              <a:rPr lang="id-ID" b="1" dirty="0"/>
              <a:t>KUTIPAN TAK LANGSUNG</a:t>
            </a:r>
            <a:endParaRPr lang="fr-FR" b="1" dirty="0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1714480" y="1600200"/>
            <a:ext cx="6972320" cy="4525963"/>
          </a:xfrm>
          <a:ln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/>
              <a:t>Teknik mengutip tidak langsung adalah mengutip dengan mem-parafrasekan hal yang dijadikan sebagai bahan kutipan/rujukan atau mengubah kalimat yang dikutip menggunakan kalimat sendiri.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1785938" y="274638"/>
            <a:ext cx="6900862" cy="10112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CA" b="1" dirty="0">
                <a:solidFill>
                  <a:schemeClr val="bg1"/>
                </a:solidFill>
              </a:rPr>
              <a:t>C</a:t>
            </a:r>
            <a:r>
              <a:rPr lang="id-ID" b="1" dirty="0">
                <a:solidFill>
                  <a:schemeClr val="bg1"/>
                </a:solidFill>
              </a:rPr>
              <a:t>ONTOH KUTIPAN </a:t>
            </a:r>
            <a:br>
              <a:rPr lang="id-ID" b="1" dirty="0">
                <a:solidFill>
                  <a:schemeClr val="bg1"/>
                </a:solidFill>
              </a:rPr>
            </a:br>
            <a:r>
              <a:rPr lang="id-ID" b="1" dirty="0">
                <a:solidFill>
                  <a:schemeClr val="bg1"/>
                </a:solidFill>
              </a:rPr>
              <a:t>TAK LANGSUNG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1267" name="Content Placeholder 4"/>
          <p:cNvSpPr>
            <a:spLocks noGrp="1"/>
          </p:cNvSpPr>
          <p:nvPr>
            <p:ph idx="1"/>
          </p:nvPr>
        </p:nvSpPr>
        <p:spPr>
          <a:xfrm>
            <a:off x="285750" y="1600200"/>
            <a:ext cx="8572500" cy="4900613"/>
          </a:xfrm>
          <a:ln>
            <a:solidFill>
              <a:schemeClr val="accent1"/>
            </a:solidFill>
          </a:ln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id-ID" dirty="0"/>
              <a:t>	</a:t>
            </a:r>
          </a:p>
          <a:p>
            <a:pPr algn="just">
              <a:buFont typeface="Arial" charset="0"/>
              <a:buNone/>
            </a:pPr>
            <a:r>
              <a:rPr lang="id-ID" dirty="0"/>
              <a:t>	Menurut Wellek dan Warren (1990:90), psikologi sastra memiliki empat kemungkinan pengertian dan hal itu sekaligus menjadi objek kajian, yaitu (1) kajian psikologi pengarang, (2) kajian proses kreatif, (3) kajian tipe dan hukum-hukum psikologi yang diterapkan dalam karya sastra, dan (4) dampak sastra atas pembaca.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1785938" y="274638"/>
            <a:ext cx="6900862" cy="10112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CA" sz="3200" b="1" dirty="0">
                <a:solidFill>
                  <a:schemeClr val="bg1"/>
                </a:solidFill>
              </a:rPr>
              <a:t>C</a:t>
            </a:r>
            <a:r>
              <a:rPr lang="id-ID" sz="3200" b="1" dirty="0">
                <a:solidFill>
                  <a:schemeClr val="bg1"/>
                </a:solidFill>
              </a:rPr>
              <a:t>ONTOH KUTIPAN TAK LANGSUNG (Kutipan dalam Kutipan)</a:t>
            </a:r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>
          <a:xfrm>
            <a:off x="285750" y="1600200"/>
            <a:ext cx="8572500" cy="4900613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just">
              <a:buFont typeface="Arial" charset="0"/>
              <a:buNone/>
            </a:pPr>
            <a:r>
              <a:rPr lang="id-ID" dirty="0"/>
              <a:t>	</a:t>
            </a:r>
            <a:r>
              <a:rPr lang="id-ID" sz="2800" dirty="0"/>
              <a:t>Menurut Jean Piaget (Hawkes, 1978:16) strukturalisme mengandung tiga hal pokok. Pertama, gagasan keseluruhan </a:t>
            </a:r>
            <a:r>
              <a:rPr lang="id-ID" sz="2800" i="1" dirty="0"/>
              <a:t>(wholeness). </a:t>
            </a:r>
            <a:r>
              <a:rPr lang="id-ID" sz="2800" dirty="0"/>
              <a:t>Kedua</a:t>
            </a:r>
            <a:r>
              <a:rPr lang="id-ID" sz="2800" i="1" dirty="0"/>
              <a:t>,</a:t>
            </a:r>
            <a:r>
              <a:rPr lang="id-ID" sz="2800" dirty="0"/>
              <a:t> gagasan transformasi </a:t>
            </a:r>
            <a:r>
              <a:rPr lang="id-ID" sz="2800" i="1" dirty="0"/>
              <a:t>(transformation). </a:t>
            </a:r>
            <a:r>
              <a:rPr lang="id-ID" sz="2800" dirty="0"/>
              <a:t>Ketiga, gagasan keturunan yang mandiri </a:t>
            </a:r>
            <a:r>
              <a:rPr lang="id-ID" sz="2800" i="1" dirty="0"/>
              <a:t>(self regulation). </a:t>
            </a:r>
          </a:p>
          <a:p>
            <a:pPr algn="just">
              <a:buFont typeface="Arial" charset="0"/>
              <a:buNone/>
            </a:pPr>
            <a:r>
              <a:rPr lang="id-ID" sz="2800" b="1" dirty="0"/>
              <a:t>atau</a:t>
            </a:r>
          </a:p>
          <a:p>
            <a:pPr algn="just">
              <a:buFont typeface="Arial" charset="0"/>
              <a:buNone/>
            </a:pPr>
            <a:r>
              <a:rPr lang="id-ID" sz="2800" b="1" dirty="0"/>
              <a:t>	</a:t>
            </a:r>
            <a:r>
              <a:rPr lang="id-ID" sz="2800" dirty="0"/>
              <a:t>Strukturalime mengandung tiga hal pokok. Pertama, gagasan keseluruhan </a:t>
            </a:r>
            <a:r>
              <a:rPr lang="id-ID" sz="2800" i="1" dirty="0"/>
              <a:t>(wholeness). </a:t>
            </a:r>
            <a:r>
              <a:rPr lang="id-ID" sz="2800" dirty="0"/>
              <a:t>Kedua</a:t>
            </a:r>
            <a:r>
              <a:rPr lang="id-ID" sz="2800" i="1" dirty="0"/>
              <a:t>,</a:t>
            </a:r>
            <a:r>
              <a:rPr lang="id-ID" sz="2800" dirty="0"/>
              <a:t> gagasan transformasi </a:t>
            </a:r>
            <a:r>
              <a:rPr lang="id-ID" sz="2800" i="1" dirty="0"/>
              <a:t>(transformation). </a:t>
            </a:r>
            <a:r>
              <a:rPr lang="id-ID" sz="2800" dirty="0"/>
              <a:t>Ketiga, gagasan keturunan yang mandiri </a:t>
            </a:r>
            <a:r>
              <a:rPr lang="id-ID" sz="2800" i="1" dirty="0"/>
              <a:t>(self regulation) </a:t>
            </a:r>
            <a:r>
              <a:rPr lang="id-ID" sz="2800" dirty="0"/>
              <a:t>(Jean Piaget dalam Hawkes, 1978:16).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1714500" y="274638"/>
            <a:ext cx="6972300" cy="939800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id-ID" sz="3200" b="1" dirty="0"/>
              <a:t>CATATAN KAKI </a:t>
            </a:r>
            <a:r>
              <a:rPr lang="id-ID" sz="3200" b="1" i="1" dirty="0"/>
              <a:t>(FOOTNOTES) &amp; </a:t>
            </a:r>
            <a:br>
              <a:rPr lang="id-ID" sz="3200" b="1" i="1" dirty="0"/>
            </a:br>
            <a:r>
              <a:rPr lang="id-ID" sz="3200" b="1" dirty="0"/>
              <a:t>CATATAN</a:t>
            </a:r>
            <a:r>
              <a:rPr lang="id-ID" sz="3200" b="1" i="1" dirty="0"/>
              <a:t> </a:t>
            </a:r>
            <a:r>
              <a:rPr lang="id-ID" sz="3200" b="1" dirty="0"/>
              <a:t>BELAKANG</a:t>
            </a:r>
            <a:r>
              <a:rPr lang="id-ID" sz="3200" b="1" i="1" dirty="0"/>
              <a:t> (ENDNOTES)</a:t>
            </a:r>
            <a:endParaRPr lang="fr-FR" sz="3200" b="1" i="1" dirty="0"/>
          </a:p>
        </p:txBody>
      </p:sp>
      <p:sp>
        <p:nvSpPr>
          <p:cNvPr id="13315" name="Content Placeholder 7"/>
          <p:cNvSpPr>
            <a:spLocks noGrp="1"/>
          </p:cNvSpPr>
          <p:nvPr>
            <p:ph idx="1"/>
          </p:nvPr>
        </p:nvSpPr>
        <p:spPr>
          <a:xfrm>
            <a:off x="1785938" y="1357313"/>
            <a:ext cx="6900862" cy="5072062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id-ID" dirty="0"/>
              <a:t>Sistem perujukan ini, penulis harus mencantumkan angka di akhir setiap kutipan. </a:t>
            </a:r>
          </a:p>
          <a:p>
            <a:r>
              <a:rPr lang="id-ID" dirty="0"/>
              <a:t>Angka tersebut mengacu pada catatan yang berisi informasi dari sumber kutipan.</a:t>
            </a:r>
          </a:p>
          <a:p>
            <a:r>
              <a:rPr lang="id-ID" dirty="0"/>
              <a:t>Pada </a:t>
            </a:r>
            <a:r>
              <a:rPr lang="id-ID" i="1" dirty="0"/>
              <a:t>footnotes, </a:t>
            </a:r>
            <a:r>
              <a:rPr lang="id-ID" dirty="0"/>
              <a:t>catatan ditempatkan di bawah halaman. </a:t>
            </a:r>
          </a:p>
          <a:p>
            <a:r>
              <a:rPr lang="id-ID" dirty="0"/>
              <a:t>Pada </a:t>
            </a:r>
            <a:r>
              <a:rPr lang="id-ID" i="1" dirty="0"/>
              <a:t>endnotes</a:t>
            </a:r>
            <a:r>
              <a:rPr lang="id-ID" dirty="0"/>
              <a:t>, catatan ditempatkan di akhir tulisan.</a:t>
            </a:r>
          </a:p>
          <a:p>
            <a:pPr>
              <a:buFont typeface="Arial" charset="0"/>
              <a:buNone/>
            </a:pPr>
            <a:endParaRPr lang="id-ID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13315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1785938" y="274638"/>
            <a:ext cx="6900862" cy="10112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b="1" dirty="0">
                <a:solidFill>
                  <a:schemeClr val="bg1"/>
                </a:solidFill>
              </a:rPr>
              <a:t>FUNGSI CATATAN KAKI &amp; CATATAN AKHIR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4339" name="Content Placeholder 4"/>
          <p:cNvSpPr>
            <a:spLocks noGrp="1"/>
          </p:cNvSpPr>
          <p:nvPr>
            <p:ph idx="1"/>
          </p:nvPr>
        </p:nvSpPr>
        <p:spPr>
          <a:xfrm>
            <a:off x="285750" y="1600200"/>
            <a:ext cx="8572500" cy="4900613"/>
          </a:xfrm>
          <a:ln>
            <a:solidFill>
              <a:schemeClr val="accent1"/>
            </a:solidFill>
          </a:ln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id-ID" dirty="0"/>
              <a:t> </a:t>
            </a:r>
            <a:r>
              <a:rPr lang="id-ID" sz="2800" dirty="0"/>
              <a:t>Untuk menyusun pembuktian, khusus yang berkaitan dengan pembuktian kebenaran yang dilakukan oleh penulis lain.</a:t>
            </a:r>
          </a:p>
          <a:p>
            <a:pPr algn="just">
              <a:buFont typeface="Wingdings" pitchFamily="2" charset="2"/>
              <a:buChar char="Ø"/>
            </a:pPr>
            <a:r>
              <a:rPr lang="id-ID" sz="2800" dirty="0"/>
              <a:t> Untuk menyatakan referensi atau menyatakan hutang budi kepada penulis yang teksnya digunakan sebagai bahan kutipan.</a:t>
            </a:r>
          </a:p>
          <a:p>
            <a:pPr algn="just">
              <a:buFont typeface="Wingdings" pitchFamily="2" charset="2"/>
              <a:buChar char="Ø"/>
            </a:pPr>
            <a:r>
              <a:rPr lang="id-ID" sz="2800" dirty="0"/>
              <a:t>Untuk menyampaikan keterangan tambahan yang dibutuhkan, namun tidak berkaitan langsung dengan karya ilmiah yang ditulis.</a:t>
            </a:r>
          </a:p>
          <a:p>
            <a:pPr algn="just">
              <a:buFont typeface="Wingdings" pitchFamily="2" charset="2"/>
              <a:buChar char="Ø"/>
            </a:pPr>
            <a:r>
              <a:rPr lang="id-ID" sz="2800" dirty="0"/>
              <a:t>Untuk merujuk pada bagian lain dari karya ilmiah.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1785938" y="274638"/>
            <a:ext cx="6900862" cy="10112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b="1" dirty="0">
                <a:solidFill>
                  <a:schemeClr val="bg1"/>
                </a:solidFill>
              </a:rPr>
              <a:t>PENCANTUMAM SUMBER RUJUKAN PADA KUTIPAN</a:t>
            </a:r>
            <a:endParaRPr lang="fr-FR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73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120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i="0" dirty="0"/>
                        <a:t>SUMBER</a:t>
                      </a:r>
                      <a:r>
                        <a:rPr lang="id-ID" sz="2400" dirty="0"/>
                        <a:t> RUJUKAN </a:t>
                      </a: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id-ID" sz="2400" dirty="0"/>
                        <a:t>TEKNIK </a:t>
                      </a:r>
                    </a:p>
                  </a:txBody>
                  <a:tcPr marL="83326" marR="83326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/>
                        <a:t>Buku</a:t>
                      </a:r>
                      <a:r>
                        <a:rPr lang="id-ID" sz="2400" baseline="0" dirty="0"/>
                        <a:t> 2 penulis </a:t>
                      </a:r>
                      <a:endParaRPr lang="id-ID" sz="24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id-ID" sz="2400" dirty="0"/>
                        <a:t>(Nama belakang penulis</a:t>
                      </a:r>
                      <a:r>
                        <a:rPr lang="id-ID" sz="2400" baseline="0" dirty="0"/>
                        <a:t> 1</a:t>
                      </a:r>
                      <a:r>
                        <a:rPr lang="id-ID" sz="2400" dirty="0"/>
                        <a:t> &amp; Nama depan penulis 2, tahun:halaman)</a:t>
                      </a:r>
                    </a:p>
                  </a:txBody>
                  <a:tcPr marL="83326" marR="83326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/>
                        <a:t>Buku</a:t>
                      </a:r>
                      <a:r>
                        <a:rPr lang="id-ID" sz="2400" baseline="0" dirty="0"/>
                        <a:t> lebih dari 2 penulis</a:t>
                      </a:r>
                      <a:endParaRPr lang="id-ID" sz="24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id-ID" sz="2400" dirty="0"/>
                        <a:t>(Nama belakang penulis</a:t>
                      </a:r>
                      <a:r>
                        <a:rPr lang="id-ID" sz="2400" baseline="0" dirty="0"/>
                        <a:t> 1</a:t>
                      </a:r>
                      <a:r>
                        <a:rPr lang="id-ID" sz="2400" dirty="0"/>
                        <a:t>,</a:t>
                      </a:r>
                      <a:r>
                        <a:rPr lang="id-ID" sz="2400" baseline="0" dirty="0"/>
                        <a:t> dkk., tahun: halaman)</a:t>
                      </a:r>
                      <a:endParaRPr lang="id-ID" sz="2400" dirty="0"/>
                    </a:p>
                  </a:txBody>
                  <a:tcPr marL="83326" marR="83326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/>
                        <a:t>Artikel/</a:t>
                      </a:r>
                      <a:r>
                        <a:rPr lang="id-ID" sz="2400" baseline="0" dirty="0"/>
                        <a:t> Jurnal (cetak/online)</a:t>
                      </a:r>
                      <a:endParaRPr lang="id-ID" sz="24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id-ID" sz="2400" dirty="0"/>
                        <a:t>(Nama,</a:t>
                      </a:r>
                      <a:r>
                        <a:rPr lang="id-ID" sz="2400" baseline="0" dirty="0"/>
                        <a:t> tahun: halaman)</a:t>
                      </a:r>
                    </a:p>
                    <a:p>
                      <a:r>
                        <a:rPr lang="id-ID" sz="2400" baseline="0" dirty="0"/>
                        <a:t>Nama (alamat link)</a:t>
                      </a:r>
                      <a:endParaRPr lang="id-ID" sz="2400" dirty="0"/>
                    </a:p>
                  </a:txBody>
                  <a:tcPr marL="83326" marR="83326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/>
                        <a:t>Surat kabar</a:t>
                      </a: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id-ID" sz="2400" dirty="0"/>
                        <a:t>(Nama</a:t>
                      </a:r>
                      <a:r>
                        <a:rPr lang="id-ID" sz="2400" baseline="0" dirty="0"/>
                        <a:t> surat kabar, tahun: halaman)</a:t>
                      </a:r>
                      <a:endParaRPr lang="id-ID" sz="2400" dirty="0"/>
                    </a:p>
                  </a:txBody>
                  <a:tcPr marL="83326" marR="83326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/>
                        <a:t>Buku dan penulis berbeda</a:t>
                      </a: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id-ID" sz="2400" dirty="0"/>
                        <a:t>(nama tahun,</a:t>
                      </a:r>
                      <a:r>
                        <a:rPr lang="id-ID" sz="2400" baseline="0" dirty="0"/>
                        <a:t> nama tahun, nama tahun) atau</a:t>
                      </a:r>
                    </a:p>
                    <a:p>
                      <a:r>
                        <a:rPr lang="id-ID" sz="2400" baseline="0" dirty="0"/>
                        <a:t>Nama (tahun), nama (tahun) dan nama (tahun)</a:t>
                      </a:r>
                      <a:endParaRPr lang="id-ID" sz="2400" dirty="0"/>
                    </a:p>
                  </a:txBody>
                  <a:tcPr marL="83326" marR="83326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1714500" y="274638"/>
            <a:ext cx="6972300" cy="939800"/>
          </a:xfrm>
          <a:ln>
            <a:solidFill>
              <a:schemeClr val="accent5">
                <a:lumMod val="75000"/>
              </a:schemeClr>
            </a:solidFill>
          </a:ln>
        </p:spPr>
        <p:txBody>
          <a:bodyPr/>
          <a:lstStyle/>
          <a:p>
            <a:pPr algn="l" eaLnBrk="1" hangingPunct="1">
              <a:defRPr/>
            </a:pPr>
            <a:r>
              <a:rPr lang="id-ID" sz="3200" b="1" dirty="0"/>
              <a:t>LATIHAN</a:t>
            </a:r>
            <a:endParaRPr lang="fr-FR" sz="3200" b="1" i="1" dirty="0"/>
          </a:p>
        </p:txBody>
      </p:sp>
      <p:sp>
        <p:nvSpPr>
          <p:cNvPr id="13315" name="Content Placeholder 7"/>
          <p:cNvSpPr>
            <a:spLocks noGrp="1"/>
          </p:cNvSpPr>
          <p:nvPr>
            <p:ph idx="1"/>
          </p:nvPr>
        </p:nvSpPr>
        <p:spPr>
          <a:xfrm>
            <a:off x="1785938" y="1357313"/>
            <a:ext cx="6900862" cy="5072062"/>
          </a:xfrm>
          <a:ln>
            <a:solidFill>
              <a:schemeClr val="accent1"/>
            </a:solidFill>
          </a:ln>
        </p:spPr>
        <p:txBody>
          <a:bodyPr/>
          <a:lstStyle/>
          <a:p>
            <a:pPr marL="817563" indent="-817563">
              <a:buFont typeface="Wingdings" pitchFamily="2" charset="2"/>
              <a:buChar char="Ø"/>
            </a:pPr>
            <a:r>
              <a:rPr lang="id-ID" dirty="0"/>
              <a:t>Buatlah kutipan langsung dan tidak langsung dari sebuah buku!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13315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1187624" y="4857750"/>
            <a:ext cx="7613476" cy="1143000"/>
          </a:xfrm>
        </p:spPr>
        <p:txBody>
          <a:bodyPr/>
          <a:lstStyle/>
          <a:p>
            <a:pPr eaLnBrk="1" hangingPunct="1"/>
            <a:r>
              <a:rPr lang="id-ID" dirty="0">
                <a:solidFill>
                  <a:schemeClr val="tx1"/>
                </a:solidFill>
              </a:rPr>
              <a:t>TERIMA KASIH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1714500" y="274638"/>
            <a:ext cx="6972300" cy="8683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 eaLnBrk="1" hangingPunct="1"/>
            <a:r>
              <a:rPr lang="en-ID" b="1" dirty="0" smtClean="0"/>
              <a:t>PENGUTIPAN</a:t>
            </a:r>
            <a:endParaRPr lang="fr-FR" b="1" dirty="0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1714500" y="1214421"/>
            <a:ext cx="6972300" cy="5286391"/>
          </a:xfrm>
          <a:ln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id-ID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id-ID" dirty="0"/>
              <a:t>Pengutipan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perujukan</a:t>
            </a:r>
            <a:r>
              <a:rPr lang="en-ID" dirty="0" smtClean="0"/>
              <a:t> </a:t>
            </a:r>
            <a:r>
              <a:rPr lang="id-ID" dirty="0" smtClean="0"/>
              <a:t>adalah </a:t>
            </a:r>
            <a:r>
              <a:rPr lang="id-ID" dirty="0"/>
              <a:t>pengambilan bagian pernyataan, pendapat, ide, definisi, dan hasil penelitian terdokumentasi  yang digunakan untuk mendukung atau memperkuat pendapat penulis dalam menulis karya tulis ilmiah.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1714500" y="274638"/>
            <a:ext cx="6972300" cy="868362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l" eaLnBrk="1" hangingPunct="1"/>
            <a:r>
              <a:rPr lang="id-ID" b="1" dirty="0"/>
              <a:t>MANFAAT PENGUTIPAN</a:t>
            </a:r>
            <a:endParaRPr lang="fr-FR" b="1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5880190"/>
              </p:ext>
            </p:extLst>
          </p:nvPr>
        </p:nvGraphicFramePr>
        <p:xfrm>
          <a:off x="1714500" y="1285875"/>
          <a:ext cx="6972300" cy="5214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1714500" y="274638"/>
            <a:ext cx="6972300" cy="8683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 eaLnBrk="1" hangingPunct="1"/>
            <a:r>
              <a:rPr lang="en-ID" b="1" dirty="0" err="1" smtClean="0"/>
              <a:t>Sumber</a:t>
            </a:r>
            <a:r>
              <a:rPr lang="en-ID" b="1" dirty="0" smtClean="0"/>
              <a:t> </a:t>
            </a:r>
            <a:r>
              <a:rPr lang="en-ID" b="1" dirty="0" err="1" smtClean="0"/>
              <a:t>Kutipan</a:t>
            </a:r>
            <a:endParaRPr lang="fr-FR" b="1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4068666"/>
              </p:ext>
            </p:extLst>
          </p:nvPr>
        </p:nvGraphicFramePr>
        <p:xfrm>
          <a:off x="1714500" y="1285875"/>
          <a:ext cx="6972300" cy="5214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4082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1714500" y="274638"/>
            <a:ext cx="7143750" cy="1011222"/>
          </a:xfrm>
          <a:ln>
            <a:solidFill>
              <a:schemeClr val="accent1"/>
            </a:solidFill>
          </a:ln>
        </p:spPr>
        <p:txBody>
          <a:bodyPr/>
          <a:lstStyle/>
          <a:p>
            <a:pPr algn="l" eaLnBrk="1" hangingPunct="1"/>
            <a:r>
              <a:rPr lang="id-ID" b="1" dirty="0"/>
              <a:t>SISTEM PENGUTIPAN</a:t>
            </a:r>
            <a:endParaRPr lang="fr-FR" b="1" dirty="0"/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1785938" y="1285875"/>
            <a:ext cx="6900862" cy="51435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id-ID"/>
              <a:t> 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1785918" y="1428736"/>
          <a:ext cx="7072362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431D9C7-B9A5-4CD3-857A-97D819EC21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3431D9C7-B9A5-4CD3-857A-97D819EC21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7BFCAFD-B5EF-4550-9EE0-DDBCFAFF31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graphicEl>
                                              <a:dgm id="{F7BFCAFD-B5EF-4550-9EE0-DDBCFAFF31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45FC8B4-074E-41B2-B3D5-BD826E7309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>
                                            <p:graphicEl>
                                              <a:dgm id="{F45FC8B4-074E-41B2-B3D5-BD826E7309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9EEE3F0-0A78-423C-9588-66ECECDDC1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graphicEl>
                                              <a:dgm id="{29EEE3F0-0A78-423C-9588-66ECECDDC1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7F488E2-9FB1-4229-B2CC-A763DF2FE4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graphicEl>
                                              <a:dgm id="{07F488E2-9FB1-4229-B2CC-A763DF2FE4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0D73B7F-315C-4C05-AEC0-3627EFC2D7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>
                                            <p:graphicEl>
                                              <a:dgm id="{60D73B7F-315C-4C05-AEC0-3627EFC2D7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EB4B6F0-F1F1-48DF-B0A3-6EED6DCB5F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>
                                            <p:graphicEl>
                                              <a:dgm id="{0EB4B6F0-F1F1-48DF-B0A3-6EED6DCB5F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204D76D-32B4-45F4-BB0A-82F07BD9A4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graphicEl>
                                              <a:dgm id="{D204D76D-32B4-45F4-BB0A-82F07BD9A4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467CF36-1BE4-4434-A6CF-0C1F27A498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graphicEl>
                                              <a:dgm id="{7467CF36-1BE4-4434-A6CF-0C1F27A498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5685AC5-01A1-40E4-B14D-22A08CD74E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">
                                            <p:graphicEl>
                                              <a:dgm id="{65685AC5-01A1-40E4-B14D-22A08CD74E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FA617D2-8B5A-4E47-A255-46DAA0AD79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7">
                                            <p:graphicEl>
                                              <a:dgm id="{4FA617D2-8B5A-4E47-A255-46DAA0AD79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BD3CFEB-E115-4FC7-A80B-A3D8F47A83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7">
                                            <p:graphicEl>
                                              <a:dgm id="{BBD3CFEB-E115-4FC7-A80B-A3D8F47A83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B36FB87-7538-437C-9072-487980FC4B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7">
                                            <p:graphicEl>
                                              <a:dgm id="{BB36FB87-7538-437C-9072-487980FC4B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713CC7A-0324-41C4-8250-80D8B3BB37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7">
                                            <p:graphicEl>
                                              <a:dgm id="{F713CC7A-0324-41C4-8250-80D8B3BB37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61CE3BE-8AD0-4C3D-AF85-8C5C75F313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7">
                                            <p:graphicEl>
                                              <a:dgm id="{D61CE3BE-8AD0-4C3D-AF85-8C5C75F313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6BBB041-9DAA-4846-9B0E-4F2ED51F7D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7">
                                            <p:graphicEl>
                                              <a:dgm id="{E6BBB041-9DAA-4846-9B0E-4F2ED51F7D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17688EE-8FDF-440B-8412-CC447AE8DF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7">
                                            <p:graphicEl>
                                              <a:dgm id="{317688EE-8FDF-440B-8412-CC447AE8DF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BE36F65-A2D6-45D9-9BC1-1976C5C0CA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7">
                                            <p:graphicEl>
                                              <a:dgm id="{7BE36F65-A2D6-45D9-9BC1-1976C5C0CA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4D489F7-F488-472F-A654-4445FF64E8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7">
                                            <p:graphicEl>
                                              <a:dgm id="{94D489F7-F488-472F-A654-4445FF64E8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5DE815A-687A-4CE1-A88E-1153899E17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7">
                                            <p:graphicEl>
                                              <a:dgm id="{45DE815A-687A-4CE1-A88E-1153899E17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Graphic spid="7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7083770"/>
              </p:ext>
            </p:extLst>
          </p:nvPr>
        </p:nvGraphicFramePr>
        <p:xfrm>
          <a:off x="1435100" y="188640"/>
          <a:ext cx="7499350" cy="6059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fr-CA" b="1" dirty="0">
                <a:solidFill>
                  <a:schemeClr val="bg1"/>
                </a:solidFill>
              </a:rPr>
              <a:t>C</a:t>
            </a:r>
            <a:r>
              <a:rPr lang="id-ID" b="1" dirty="0">
                <a:solidFill>
                  <a:schemeClr val="bg1"/>
                </a:solidFill>
              </a:rPr>
              <a:t>ONTOH KUTIPAN </a:t>
            </a:r>
            <a:br>
              <a:rPr lang="id-ID" b="1" dirty="0">
                <a:solidFill>
                  <a:schemeClr val="bg1"/>
                </a:solidFill>
              </a:rPr>
            </a:br>
            <a:r>
              <a:rPr lang="id-ID" b="1" dirty="0">
                <a:solidFill>
                  <a:schemeClr val="bg1"/>
                </a:solidFill>
              </a:rPr>
              <a:t>LANGSUNG  PENDEK 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>
          <a:xfrm>
            <a:off x="428625" y="4214813"/>
            <a:ext cx="4041775" cy="639762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id-ID" dirty="0"/>
              <a:t>Contoh Kutipan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457200" y="2174875"/>
            <a:ext cx="8258175" cy="1897063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id-ID" dirty="0"/>
              <a:t>Teks kutipan diintegrasikan langsung dengan teks.</a:t>
            </a:r>
          </a:p>
          <a:p>
            <a:pPr>
              <a:defRPr/>
            </a:pPr>
            <a:r>
              <a:rPr lang="id-ID" dirty="0"/>
              <a:t>Diberi jarak antarbaris yang sama dengan teks.</a:t>
            </a:r>
          </a:p>
          <a:p>
            <a:pPr>
              <a:defRPr/>
            </a:pPr>
            <a:r>
              <a:rPr lang="id-ID" dirty="0"/>
              <a:t>Diapit oleh tanda petik (“..”).</a:t>
            </a:r>
          </a:p>
          <a:p>
            <a:pPr>
              <a:defRPr/>
            </a:pPr>
            <a:r>
              <a:rPr lang="id-ID" dirty="0"/>
              <a:t>Disebut sumber kutipannya.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28625" y="4857750"/>
            <a:ext cx="8429625" cy="16256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id-ID" dirty="0"/>
              <a:t>     Endraswara (2008:128) menyatakan bahwa “Sastra bandingan adalah sebuah studi teks </a:t>
            </a:r>
            <a:r>
              <a:rPr lang="id-ID" i="1" dirty="0"/>
              <a:t>across cultural</a:t>
            </a:r>
            <a:r>
              <a:rPr lang="id-ID" dirty="0"/>
              <a:t>”.</a:t>
            </a:r>
          </a:p>
          <a:p>
            <a:pPr>
              <a:buFont typeface="Arial" charset="0"/>
              <a:buNone/>
              <a:defRPr/>
            </a:pPr>
            <a:r>
              <a:rPr lang="id-ID" dirty="0"/>
              <a:t>     Sastra bandingan adalah “sebuah studi teks </a:t>
            </a:r>
            <a:r>
              <a:rPr lang="id-ID" i="1" dirty="0"/>
              <a:t>across cultural</a:t>
            </a:r>
            <a:r>
              <a:rPr lang="id-ID" dirty="0"/>
              <a:t>” (Endraswara, 2008:128).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9" grpId="0" build="p" animBg="1"/>
      <p:bldP spid="8" grpId="0" build="p" animBg="1"/>
      <p:bldP spid="10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fr-CA" b="1" dirty="0">
                <a:solidFill>
                  <a:schemeClr val="bg1"/>
                </a:solidFill>
              </a:rPr>
              <a:t>C</a:t>
            </a:r>
            <a:r>
              <a:rPr lang="id-ID" b="1" dirty="0">
                <a:solidFill>
                  <a:schemeClr val="bg1"/>
                </a:solidFill>
              </a:rPr>
              <a:t>ONTOH KUTIPAN </a:t>
            </a:r>
            <a:br>
              <a:rPr lang="id-ID" b="1" dirty="0">
                <a:solidFill>
                  <a:schemeClr val="bg1"/>
                </a:solidFill>
              </a:rPr>
            </a:br>
            <a:r>
              <a:rPr lang="id-ID" b="1" dirty="0">
                <a:solidFill>
                  <a:schemeClr val="bg1"/>
                </a:solidFill>
              </a:rPr>
              <a:t>LANGSUNG  PANJANG 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4000528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id-ID" dirty="0"/>
              <a:t>Teks kutipan dipisahkan dari teks dengan spasi.</a:t>
            </a:r>
          </a:p>
          <a:p>
            <a:pPr>
              <a:defRPr/>
            </a:pPr>
            <a:r>
              <a:rPr lang="id-ID" dirty="0"/>
              <a:t>Spasi baris antar teks kutipan berjarak 1 spasi.</a:t>
            </a:r>
          </a:p>
          <a:p>
            <a:pPr>
              <a:defRPr/>
            </a:pPr>
            <a:r>
              <a:rPr lang="id-ID" dirty="0"/>
              <a:t>Ditempatkan menjorok ke dalam.</a:t>
            </a:r>
          </a:p>
          <a:p>
            <a:pPr>
              <a:defRPr/>
            </a:pPr>
            <a:r>
              <a:rPr lang="id-ID" dirty="0"/>
              <a:t>Boleh diberi tanda petik (“..”), boleh tidak.</a:t>
            </a:r>
          </a:p>
          <a:p>
            <a:pPr>
              <a:defRPr/>
            </a:pPr>
            <a:r>
              <a:rPr lang="id-ID" dirty="0"/>
              <a:t>Disebutkan sumber kutipannya sebelum teks kutipan.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4294967295"/>
          </p:nvPr>
        </p:nvSpPr>
        <p:spPr>
          <a:xfrm>
            <a:off x="0" y="1714500"/>
            <a:ext cx="4040188" cy="639763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id-ID" dirty="0"/>
              <a:t> Teknik Kutipan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" grpId="0" build="p" animBg="1"/>
      <p:bldP spid="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fr-CA" b="1" dirty="0">
                <a:solidFill>
                  <a:schemeClr val="bg1"/>
                </a:solidFill>
              </a:rPr>
              <a:t>C</a:t>
            </a:r>
            <a:r>
              <a:rPr lang="id-ID" b="1" dirty="0">
                <a:solidFill>
                  <a:schemeClr val="bg1"/>
                </a:solidFill>
              </a:rPr>
              <a:t>ONTOH KUTIPAN </a:t>
            </a:r>
            <a:br>
              <a:rPr lang="id-ID" b="1" dirty="0">
                <a:solidFill>
                  <a:schemeClr val="bg1"/>
                </a:solidFill>
              </a:rPr>
            </a:br>
            <a:r>
              <a:rPr lang="id-ID" b="1" dirty="0">
                <a:solidFill>
                  <a:schemeClr val="bg1"/>
                </a:solidFill>
              </a:rPr>
              <a:t>LANGSUNG  PANJANG 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just">
              <a:lnSpc>
                <a:spcPct val="150000"/>
              </a:lnSpc>
              <a:buFont typeface="Arial" charset="0"/>
              <a:buNone/>
              <a:defRPr/>
            </a:pPr>
            <a:r>
              <a:rPr lang="id-ID" dirty="0"/>
              <a:t>     Berkaitan dengan interpretasi, Smith (Luxemburg, 1989:51) mengemukakan bahwa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4294967295"/>
          </p:nvPr>
        </p:nvSpPr>
        <p:spPr>
          <a:xfrm>
            <a:off x="0" y="1571625"/>
            <a:ext cx="4041775" cy="639763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  <a:defRPr/>
            </a:pPr>
            <a:r>
              <a:rPr lang="id-ID" dirty="0"/>
              <a:t>Contoh Kutipan</a:t>
            </a:r>
          </a:p>
        </p:txBody>
      </p:sp>
      <p:sp>
        <p:nvSpPr>
          <p:cNvPr id="5" name="Rectangle 4"/>
          <p:cNvSpPr/>
          <p:nvPr/>
        </p:nvSpPr>
        <p:spPr>
          <a:xfrm>
            <a:off x="1714480" y="3929063"/>
            <a:ext cx="6786610" cy="20716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id-ID" sz="3200" dirty="0">
                <a:solidFill>
                  <a:schemeClr val="tx1"/>
                </a:solidFill>
              </a:rPr>
              <a:t>Our interpretation of a work and our experience of its value are mutually dependent, and each depends upon what might....</a:t>
            </a:r>
          </a:p>
          <a:p>
            <a:pPr algn="just">
              <a:defRPr/>
            </a:pPr>
            <a:endParaRPr lang="id-ID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10" grpId="0" build="p" animBg="1"/>
      <p:bldP spid="9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2158</TotalTime>
  <Words>520</Words>
  <Application>Microsoft Office PowerPoint</Application>
  <PresentationFormat>On-screen Show (4:3)</PresentationFormat>
  <Paragraphs>90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PENGUTIPAN</vt:lpstr>
      <vt:lpstr>PENGUTIPAN</vt:lpstr>
      <vt:lpstr>MANFAAT PENGUTIPAN</vt:lpstr>
      <vt:lpstr>Sumber Kutipan</vt:lpstr>
      <vt:lpstr>SISTEM PENGUTIPAN</vt:lpstr>
      <vt:lpstr>PowerPoint Presentation</vt:lpstr>
      <vt:lpstr>CONTOH KUTIPAN  LANGSUNG  PENDEK </vt:lpstr>
      <vt:lpstr>CONTOH KUTIPAN  LANGSUNG  PANJANG </vt:lpstr>
      <vt:lpstr>CONTOH KUTIPAN  LANGSUNG  PANJANG </vt:lpstr>
      <vt:lpstr>KUTIPAN TAK LANGSUNG</vt:lpstr>
      <vt:lpstr>CONTOH KUTIPAN  TAK LANGSUNG</vt:lpstr>
      <vt:lpstr>CONTOH KUTIPAN TAK LANGSUNG (Kutipan dalam Kutipan)</vt:lpstr>
      <vt:lpstr>CATATAN KAKI (FOOTNOTES) &amp;  CATATAN BELAKANG (ENDNOTES)</vt:lpstr>
      <vt:lpstr>FUNGSI CATATAN KAKI &amp; CATATAN AKHIR</vt:lpstr>
      <vt:lpstr>PENCANTUMAM SUMBER RUJUKAN PADA KUTIPAN</vt:lpstr>
      <vt:lpstr>LATIHAN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Eric</dc:creator>
  <cp:lastModifiedBy>arifhadi</cp:lastModifiedBy>
  <cp:revision>88</cp:revision>
  <dcterms:created xsi:type="dcterms:W3CDTF">2008-06-15T20:02:03Z</dcterms:created>
  <dcterms:modified xsi:type="dcterms:W3CDTF">2019-05-10T02:39:54Z</dcterms:modified>
</cp:coreProperties>
</file>