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9CB9-5CE8-4846-A289-24D3FDA8E1FE}" type="datetimeFigureOut">
              <a:rPr lang="id-ID" smtClean="0"/>
              <a:t>02/12/2013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4B44F-1A9D-4677-889C-099AE1DEF78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RELASI DATABASE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Suryayusra, M.Kom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33265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94385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RELASI DATABASE</vt:lpstr>
      <vt:lpstr>Contoh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RELASI DATABASE</dc:title>
  <dc:creator>Suryayusra</dc:creator>
  <cp:lastModifiedBy>Suryayusra</cp:lastModifiedBy>
  <cp:revision>2</cp:revision>
  <dcterms:created xsi:type="dcterms:W3CDTF">2013-12-02T04:04:59Z</dcterms:created>
  <dcterms:modified xsi:type="dcterms:W3CDTF">2013-12-02T04:19:46Z</dcterms:modified>
</cp:coreProperties>
</file>