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64" r:id="rId3"/>
    <p:sldId id="265" r:id="rId4"/>
    <p:sldId id="266" r:id="rId5"/>
    <p:sldId id="267" r:id="rId6"/>
    <p:sldId id="268" r:id="rId7"/>
    <p:sldId id="257" r:id="rId8"/>
    <p:sldId id="258" r:id="rId9"/>
    <p:sldId id="259" r:id="rId10"/>
    <p:sldId id="260" r:id="rId11"/>
    <p:sldId id="261" r:id="rId12"/>
    <p:sldId id="262" r:id="rId13"/>
    <p:sldId id="263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74" d="100"/>
          <a:sy n="74" d="100"/>
        </p:scale>
        <p:origin x="-480" y="-9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ZA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ZA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ZA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6AF4501-68A2-4CF0-ACAF-48E70ADE5DC5}" type="datetimeFigureOut">
              <a:rPr lang="en-US" smtClean="0"/>
              <a:pPr/>
              <a:t>10/21/2015</a:t>
            </a:fld>
            <a:endParaRPr lang="en-ZA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ZA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2AE1E23D-1C5F-4A38-9168-3365C6EAC189}" type="slidenum">
              <a:rPr lang="en-ZA" smtClean="0"/>
              <a:pPr/>
              <a:t>‹#›</a:t>
            </a:fld>
            <a:endParaRPr lang="en-ZA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hyperlink" Target="mailto:suryayusra@binadarma.ac.id" TargetMode="Externa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14348" y="571480"/>
            <a:ext cx="7772400" cy="1470025"/>
          </a:xfrm>
        </p:spPr>
        <p:txBody>
          <a:bodyPr>
            <a:normAutofit fontScale="90000"/>
          </a:bodyPr>
          <a:lstStyle/>
          <a:p>
            <a:r>
              <a:rPr lang="en-ZA" dirty="0" smtClean="0"/>
              <a:t>Main in the middle </a:t>
            </a:r>
            <a:r>
              <a:rPr lang="en-ZA" dirty="0" smtClean="0"/>
              <a:t>attack</a:t>
            </a:r>
            <a:br>
              <a:rPr lang="en-ZA" dirty="0" smtClean="0"/>
            </a:br>
            <a:r>
              <a:rPr lang="en-ZA" dirty="0" err="1" smtClean="0"/>
              <a:t>Keamanan</a:t>
            </a:r>
            <a:r>
              <a:rPr lang="en-ZA" dirty="0" smtClean="0"/>
              <a:t> </a:t>
            </a:r>
            <a:r>
              <a:rPr lang="en-ZA" dirty="0" err="1" smtClean="0"/>
              <a:t>Sistem</a:t>
            </a:r>
            <a:r>
              <a:rPr lang="en-ZA" dirty="0" smtClean="0"/>
              <a:t> </a:t>
            </a:r>
            <a:r>
              <a:rPr lang="en-ZA" dirty="0" err="1" smtClean="0"/>
              <a:t>Informasi</a:t>
            </a:r>
            <a:r>
              <a:rPr lang="en-ZA" dirty="0" smtClean="0"/>
              <a:t/>
            </a:r>
            <a:br>
              <a:rPr lang="en-ZA" dirty="0" smtClean="0"/>
            </a:br>
            <a:r>
              <a:rPr lang="en-ZA" dirty="0" err="1" smtClean="0"/>
              <a:t>Penyadapan</a:t>
            </a:r>
            <a:r>
              <a:rPr lang="en-ZA" dirty="0" smtClean="0"/>
              <a:t> Layer Network</a:t>
            </a:r>
            <a:endParaRPr lang="en-ZA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57290" y="2500306"/>
            <a:ext cx="6400800" cy="1752600"/>
          </a:xfrm>
        </p:spPr>
        <p:txBody>
          <a:bodyPr>
            <a:normAutofit fontScale="92500"/>
          </a:bodyPr>
          <a:lstStyle/>
          <a:p>
            <a:r>
              <a:rPr lang="en-ZA" dirty="0" err="1" smtClean="0"/>
              <a:t>Suryayusra</a:t>
            </a:r>
            <a:r>
              <a:rPr lang="en-ZA" dirty="0" smtClean="0"/>
              <a:t>, </a:t>
            </a:r>
            <a:r>
              <a:rPr lang="en-ZA" dirty="0" err="1" smtClean="0"/>
              <a:t>M.Kom.,</a:t>
            </a:r>
            <a:r>
              <a:rPr lang="en-ZA" dirty="0" err="1" smtClean="0"/>
              <a:t>CCNA</a:t>
            </a:r>
            <a:endParaRPr lang="en-ZA" dirty="0" smtClean="0"/>
          </a:p>
          <a:p>
            <a:r>
              <a:rPr lang="en-ZA" dirty="0" smtClean="0">
                <a:hlinkClick r:id="rId2"/>
              </a:rPr>
              <a:t>suryayusra@binadarma.ac.id</a:t>
            </a:r>
            <a:endParaRPr lang="en-ZA" dirty="0" smtClean="0"/>
          </a:p>
          <a:p>
            <a:r>
              <a:rPr lang="en-ZA" dirty="0" smtClean="0"/>
              <a:t>http://blog.binadarma.ac.id/suryayusra</a:t>
            </a:r>
            <a:endParaRPr lang="en-ZA" dirty="0"/>
          </a:p>
        </p:txBody>
      </p:sp>
      <p:sp>
        <p:nvSpPr>
          <p:cNvPr id="10242" name="AutoShape 2" descr="data:image/jpeg;base64,/9j/4AAQSkZJRgABAQAAAQABAAD/2wCEAAkGBxQTEhUUEhQWFhUWGBcYGBcYGBgYHRcZHxcYGBoXHBceHCgiGB4lHRoYITEiJSorLi4uHCAzODMsNygtLisBCgoKBQUFDgUFDisZExkrKysrKysrKysrKysrKysrKysrKysrKysrKysrKysrKysrKysrKysrKysrKysrKysrK//AABEIAKsA+AMBIgACEQEDEQH/xAAcAAACAwEBAQEAAAAAAAAAAAAFBgAEBwMBAgj/xABGEAACAQMCBAQDBAYGCgEFAAABAgMABBESIQUTMUEGIlFhMnGBBxRCoSNSkbHR8BUzYmOTwRYlNENTcoKiwtLxJIOSsuH/xAAUAQEAAAAAAAAAAAAAAAAAAAAA/8QAFBEBAAAAAAAAAAAAAAAAAAAAAP/aAAwDAQACEQMRAD8ABznU4SPqd2Od1TOwDHoTjOfmaN8C8Pz3PlgTTCMHnyD9H/0p1k+Z2+fb3gPCoFaS5vXEVqp3RyMyybZT1KrjBA6mjUX2ox3VxFBBbP8AdXlEckx8oG2wCgbA7dcbUBTh/ghHAOsuo/HIpOs+yhhhffG+1B/E/h8QoZogeVER94tySeWeqyoepTuV9N+1auooXxeIKyykZX+rkB6MjHG/yP7zQYRmS4uOUcr0LgfhT/LV0Htk02cv0G1ThvCxbvcW4G8UmNR3LIRmIk+y5X/pq/yaCjy6+WhB2IyPT1HcUQ5FUby4IcRJp1lSzM3woo7n1PtQZf4l4A9q+xPKYnQfTPVD7+/egEiH+e1bZC0MymFnSYsDqUDGfp2FZ9xHhaLLLFF5kTThuuCRunvjagUS5yM/KpntVua3A6AbV8rAc4Hf8v5zQU2bHT5V8Fj60Te1PYZ+X8K4G0xue/8AJoKyOfXrX3zjVr7r274/k1xeHfHr8qCu0h61z15qw0GNq+FhPoelByGahX1rukHp2q8OH7A/Pf1oBIBNesho3Hw7ff1yNvT/ACo/wbh0cbxyyLrVD5hjVjI2bHfG+1AG8L+E5LkhmBSHuxHxey/xrVbe1CKFQYVRgD+etdPvkTYVJAAwGll+EHsM9Ox2rtZNqDbDKMVJHQ47ig48ugPHuFMDzot2HxLjOdsEgdwRsV7gA9qbOTXvIoECCdWGFcLqOyt5gG3GR0yD0OKa/CXATcD7xOTyQdEaxkg3L9Pi68sdu/XfHWvxvw+kpRFGmWZ1jVgSME9Wx7KGP0rUeDWaBhoGI4ByYh2GAA7fuGfY0C3e+CFUFg2gEb8vVmM+oyx1D5jPek3j/ALmzxIYzNEfNzYR0/tFRurYPUbHBzW4H+flWZcU+0uOyupoHt5GtkZVMqbhXb4l0nAIB7A567UCjIMltTfDpcOp6odtQOdtOx/KpRfi9jbSPHecPkR7ctplQH+q17EEfhRs9Oxr2gROP8Khe3Lz3p+8pM8YibYKobdsbnA65A3zR4cGuMScLsrqGWIKZi50ggjGEBU58pGc479KoffIre4Z7m2E73KLFjbyzqQjD038rZPWq1/BGIoYEtJ4LiMj70ygljEWYexIJxv0oNv4J4lM3DfvSjVJGh1r18ybOMepwaNcRuojEQzeWRSNuuGHWso+zzxFaW/EHs7dyba5AZS5P9duGAJ6hunvir99FeRztZxhUSP4JcF3aNvhCqRpGn4cnPQUHZLnnXhbA1/d1WXHZkchAfcgvt7UU+7114NwZYI9K5LMSzsdy7HqxPc1f5FAL5Ht9PWqScLVlzKisxYvuM4YjoPbG1MP3eqvELuKEAyuFz8I6s3sq9WPyFBn/HrV5LiaN5H0DSUjU6UCkeUkLgnfUOuNqVruPSFUBVGPKBt5tgfn0rW7DhhvJVn5ZjjQMhLAh5QwUjboFX133J6UO494YCnIXO2AP57fwoMdurNv88HrX3b2m2WOQe+O+On51oE/ASeg3wBkD1GaongTDyadt9wMdd/TFAopgk+XAGc529PSvr7lnOdum3T5HHpTnZ+E2JAwSBsTj+HXtRCTwcVAO/sfbH5Ggz1bHI6YJPv9P/iovD8ZwMk+mPfb8jTknByGIxtkkd9up39q7DhQYdhjb0/n50CSbNcdvyGPpXGThgJ79+n07U3ycDfI6HbcUXsfDLEbjG22B0+vegzuHh52yNvbY/sqwLQ+4I7YwRWmt4OzuQO2M532NfbeE+u2xNBmItiSSBgjt7eo9qLcMtG0/iwOu37xTzaeEzncEge230pq4f4cVQMgdKDLYrE82LbDO6jA2DLqy+ofiwB17ZFPot/QYqrxXhps5ZJZM6ZHGidPOY10n9G6HomxOVO/pRDhN8k65QqxxnyHUGHqp/eDuKDlyKhgopyPap93oFe9uRBdW8jfgjuWQHvJpjCjPrgvitC4IV5KAHJA8x7lurE/M5NLfFuDJPG0cgyp6Hup7MD2NK0Iv45ktNQkExKCU5V0XHmbbZ8A9duooHy88SCKxlvJAoVQ5TGcMuSI/qwwcD1rHfuV2I1s7u4hjivcztMcMUJYk51MOoIAph+07jNo1xb8NlYrbRDXMU/DjARMAdtyc0mWot9VzHJb3FxzNa2RKtnA3YKd8jzLuOn1oKtjwOCGO7MV7idHaFIlOeapYqMgYz6bjGd/SpV2CWGW5to0szHJaZ52BktIGwoOPKMtg/tFSgrcGie6tzIkjC5g/SR6T8ekbgnrnTnfr2osb685C3BvIGa/0xyIdPlGTlifl5aE/ZxOIpRuRk+mfaivG+FWNlcySTxGWKdDykRgWilyDo0DcAk5ByOpFBy4xY3axrwu3hSWSArJz4FOQdRZVLdB6nJ6itMP9IzJA5tAl1EAHdpVEbg/GpAySDjPsao+HbqTh9nDbpFi4kAMjsPKskhLa2x8WAGOnPamoxqkXLmvX1qQXlBRcluihcEAHqBvQULu3vYF58skLopy8KRsDpPXTISSxHpjeiPDrqOcExHODgggqR6ZU779j3oHd2VvI/6ZOIXBAwEdXCH12ACkfOh/ELOe2eS5gtWgiCx9JFyoDHmMYhnWpUjy5ByDjGaB2aGhXCpIre5nE5VXlcNFK+BqTGBEGPQqc+XbrmmOEBlDL8LAEY7g7g/nQrj3E4ItEVwpYSZwujUMdyT0AHqaA4PauU9uD2FKXgqRWu7o2v8AsQWNUxnQZQW5hT2wVBI26U7AUAn+h09Ntq+TwZNsDFGKmKAdBwtVO21dbizBXBFXalArXfAAx6AdPc18x8BGf56fKmkrU0UAOHgSjsM/Kr8PD1GdsVeAr2gri2HoK8FqKs1KCv8Adx7V1Va+6lBz2pK8TGAtrtlUzxZLSoBojXbUJCNnyBjR1+VW/G7kSWzSl/umZBOE1dSF5ZfTvy9nyPcZrhbhbqSGO3CrZxESEpjEjKfIuB2zue5wKA0Ifzxt/PSuN9MkS65DgbAYySSegAG5Pyos0XX3z16fWs3sUuLwx3E1u08QaTBV1UOudKGOMnYbZOTltvlQHrVbu5HOtnhjhyQiSxsWcA41McjRnsMGq0H3+FpppLMSzldEPKkUxooyQMNgjJ3J9hXxDZW8b5hTiFucY0RrIUO5OykMvUnpRyGNWQol5IXfyq5KEow3xpCgZ9QRvQYrw5L0NNZXduomvmY86YHCtns3TB36HsKtRLecuSMXcEf9GFuVso17KBgknpg5/wCYVqfEuHyXtnc2lyq89BhXXYMSCY5Vz8GSDtvg9+9Yw9lZ3DwDlyQ8vWLtnYoHlzvHnDeZsZBydu29AQ4bfOsRluGZ57x1dhHksiEHSmc/G24VfwgkntUqzw5I1le7f9GSMIgyREMbnLY1OfXCgbVKBQ8PRsZRFAdU0hEaYBIyepJG3lGSflWwSeFIEvLaKJE1WsZnld9zJIx0xhm7ZPNPfGBV+PhSkK0JWGSM6odCjRHtjBUfGCNievpVjwxA9yb6aRVWSSRYhhtSjlLjY46a2egHPK9w5O6iPaXbDrKdh022G+oeo9N+nhyFYTJIUad9SrEMZyxHmbVjCgnG/YDaiVvZEZC5WUZB2HmGN+vU+x6jp0opFCIFBiUZcAIm/wAR7nO+PxHO43oPeE8QmuOa4VI4slYjuzMQcFyOmnPT23qrecIvZkeOS7jVHUqTFBpbf3d2H5VYvuH8uBFablwRJ+lwMFgu58w+EetKt/4tnedAge3tgO6ZlkU4xIFb4VH7T7UDLwO6eGd7OUhxHEkkcmApKZKFWA2BUr17g+1BfGfHo7q3mtrZJJmkVkDouEJyMoJCQCfkaF8T8MP95juZLqa4spE0y4wTpzqCtpG8RJ82NxjfatFhhheFVQI0RA06cacdsY6UFTw/ewsgjiXlmMKDCV0snb4fTY7jY0YFK3GeF/CWcqV/qrkfHCf1X/XQ98//AAS4HxRpNUUyhJ4sa1HRgekiZ6qd/kQRQGKleCvaCVKlSglSpUoJUqVKCVKlSgleGvaF8a4pyVAReZK5xHGDgs3ueyjqTQdOI8TigAMh3bZVUFmc+ioN2PypO4Rx6O2u7rnRNbRTGN1YrhQdOltenIjJ23OM0W4Xw1y7MX1SnaW4x8PrFCPwqOhP7zR9baONCMAJuW1b59S2evvmgFcZ4oxlgtoCA9wJG5mNQSNAMkDoSSwAzt1qrwzgN3axrFBdxtGgwOdDqYD0yjqPypWtvCrSXontLmSCziV9LDGMtgskRb/dbA56elW4fF1xHcYXVd2/TAQCUY3MgA+Nem2M0DTxe/uLeKOQrHKq5+8EZQhdvPGuTnG5IJ6VRueGrdyq4QwyRuRJjbUv4GDYAbBwwPuaIcDgV0LRyiS2lGUVhkjOcjJ7ex6UajiAAAGw2FB8QQaRgkk4AJPU/M1mfjLwoHv9MUrwtdxOyEHyc+MAHUnQ6kZd+o01qVKH2kPyooLrp92njcn0Rso/0w2fpQYzw3g2pTFMJXuFYo6uw0RsuOq5yx7gtgb53qVpP+iMd+ZLmV5YJZvgCMRpQDC8xD5WYjzb9Mj0qUFa+4w0UJ5ZxK5CRbE+dsYOkbkL8Rx6U/eGLaGOCOOBgyoME5ySx+It3yTnrSPwnh7W07PejRL8Fsw80ar+LDY2dts9DjpmnPw9xISFlIUSLjVjHmHZvf8An3oDIiGrVgZIwT7eleNCuoNjcDAPsTmvZplRSzEKoGSSQAB6k0j8X+0mEArZI11J0BXKxg+8h/yzQWfHk3OMVgjqrz5dsnblpglD6azhR6jNALe6Vh91vQyaDhJD8UJP4WPdDtg9NqXlsrqYPeiTmXGQLi3OVKqN0CrnK43KkHB7n0O2HGIb2MJctodfKk+MMv8AdzL/AJ9Pl3CzY30/D5BG41Rtk4HwuO7xt2Pqpp64JfQSx5tyuM5KgYIJOTlexpBLyW3/ANPdJzIG3UDt/ahf/wAf2VxitFWYNBPqjwSzg6GUdOW/vvn6dBQaLxLiMUY0yEEsPgG5I7nHp70oWl6z3tqF6I86DPxGEICQx74bRVS8uY4I2lbAHXV11HsAerHNF/AnCn/2mZCpK6YlYYIUnU8hHUFz29FWgdBXteCvaCVKlSglSpUoJUqVKCVKlSglIfHb94r2c/3UKqe6ozMHKnschf2CnylHxzwhpFE8SlnRWRlXq8ZwTgd2UgMPXGO9AZ4VfwsOXGQpTbQdj+zv8xXXi9zCkZM5XQdiG31ewXuaQeG3KXEYcYJGQexVhsfdT86r3drzJVMk+mLRtK5L6MdVXfcnO2fQ9aC5xbi018/IhQhOyeuPxSEfCo/VrlNcrbgwWpMsz+WWYdSf+HEOw9+gr4+8tJ/9NYxkI3xEkh5e2qR/wL7dT7dK8ueIQcPQ8plkmAw02PLH/YjH4iem3pvQGvArG1lksJSudImjAPQNnXH7lTv8mFO4NYFCLh5BchmjaMlosnLaj8TSfrahjy9v3PvCPtMiAVb5fu0nTVu0TY6kN1X3B6UGhUP43FE8LpOVEbKVbUcDB/zqzBcK6h0YMpGQynII9QaB+JeNiNlhijE9y+8cfZR/xHP4VH59qBa8M8VbSY3Ys8LFGLAgkD4XIPquDUopH4GWRmmupne6ZQDJGeWseOionoN/izXlA2XlokiMkihkbYqe9KI4Z9zmHMYtbsQqSkkPC2fKjN3Q5I1ft65p2rncwq6lHAZWGCD0I9KDMPtF46bpxZQbxKwNw46MRuIQR133Y/SuXD7RV2x/D6VzuuAiyn5I+AgvAfVc+ZT6lSR9CKI2y0H3LZMWEsBCToDpJ+Fx3jcfiU/l2qvd8BS8Rrm2BhuE8kseM6SPwsv4lI6H03Bo7apXzeW0kMy3dupZgAk8a4zLFnII9WQkkeoYj0oEaTxHPbobe4h1RkDbGsLk6VMe4K79jsKYoPDd5JGI44lt11KdczCRjg5OqNdmz0Pmqt4tgWeNrto2US3NpFGHUq3LWUZbQQCuoknftim3xBx8KTHG4TBCNJtnWRkRRg7NJj12XqaAb4c4NEbsvJGhdF2AB0RyLI6vJGpzo1eXbtinlRS74aseW2pyoYoAsStq0ICSSWO7sxO7dNhTGKD2pUqUEqV5mvHbAyTig+qlKt947tUzp5koHVo1JX6OcK30NUbP7TbObIiWZ3HxKIyNP/Mx8qj3JxQPFSkRftEUny25kQdWinhkx/0BtX5fWj3BPFVtcqSkqqw2aN/I6nGcFGORQHaleA17QSpUqUCF454dBHIk/KBbRKXGSol0hSokx1GT3qhJ4dvY1dZIo7hHYt+hIi05xgLE2wx1+LrTf4jsBKEwY+YuvCP8MilcOh77jG46YoXwHjmg8qRsqGCZYgvCxOFjkI2ZT0V/od6BYxfhBbQWciKw3chU1t35smo7Y/V679KUPFfDnhcxsweSF9ZIGFSNEjdgi9slwuTk/Kv0M1ZbxDhyS8SvnbcBUiK9sOgLfXCig43ToqlyQqAFiewGM5/ZSzwuH7yzXLAqhGmFSPw93I9W2+lE7nwq0mhJ7hnhTAWLSF1Y6a2HUAY+dEzH0GMAbADbb5UFLw34knsS9tHCZRMc2wzgJMc6lb0j/FkdMH2rR/C/APuys8jcy5lwZpcfEf1R6IOgFIHAbhIeJRST40PG0KMTtHIWzn21DbPyrXFoPVFSvalAIW7aFgs5yhOFl6bnor+h9D0NfXG7lkQaWCamClyMhAerY9fy3q3eWqyxtG4yrgqR7VmPiXj90kS2OoLIUzLJ1ZYslVXHZmwd/QUHnEfEAvJYo0OtLd5CZiMF23UKB2GNyfXFFLVaB8CsRGgAGNth6UyWyUBG1Wi9stD7VKLW60C59pyf6ukbsjxP+yQUN8SMkc0rLIY48qJiUWTLsB5YlI2cgKWY7KBnFHvtFs+bwy7T+5Y/sGR+6lniV1E/LnRpIjyoZJWTzF9aELGkZBXUwBy/YDv2At4T4bbrIhja3XSGdIonV3bV5TI75823YDAJp2FI3heK2aSMrLDqXU0cMJBwSCGLyHeRsHpt1zg9aeBQe1KlUuLcTjt4XmlOFQZPqfQAdyfSgWPtB8bJw9FVdLTyfAGJCqP+I+Pw/vxWUS8dkusteTyz+kA1RRY9WCgsR7fLNV/EfFI7i6aaWIzzHA06v0cY3IRfVhkZNX7OwM+lI4pTJkEmEa8DOyEllG3TctQDbri7jCyBxsQsSjTpBGw3YMRjGxG9d4LPWCZ5H3CjbAx2GUwdXTodvenuHw1fbl4IzvtpYA4z0bfY4x0zXV/s9nkbUzRI36xzIe+xUBRjfoc/OgQn4cplR2UjQDjKKpP9oadiMZrhNZGGUzjlYJwUAOy9yx0kZYHrsPatFh+y92djNPEwIwNMBUj5YfAP0NdJ/smiwQkx9uZGh39ymg0C94N8ZG3lQEr90dwhwWIjJ+F1B+EZIDAbbg7VtKmsKu/A8VsypdRzIkjFdEZ5kc7aSQAxwY22JyQNu5pt8DeOMtHZXLq0gARZVbOpxnyNsBqwNiNjg+lBpVSvBXpoFDxfwuCR8ytblmj0mK4IAdAdWVOQUIydxQDhJid0/SE26SKgVQoZHJBRZGAxLGxA0svcAHO9H/F0Nvr1SSwo7R6THMAUkQEnc9UOSdwe/Q4FBPD5hkuI2ZmePWEjRif0MgBdFwAOahwzK53GKDSMVmnBpebPfyj4WuSgProQKSPbNOHjbjgs7Kaf8SrhB6u2yAe+aX/DPBvutpFCd2ALOT3kbDMf2mg5zR1QlSjU8dUJkoAPE7JZUKsMg9v/AO0w/Zr4mdmayuTmSNdUTnrJF0wf7S9/XINDpEpZ4/cm1kguk+KF9WP1k2Dr9V3+lBvC1K+LeQMoZTlWAIPqCMg1KBZ8c+LlsY1VQHuJciKP1Pdm9FFZvwyzdnaWd9c0janb1PZQOyjfAqcbdrk/fZQwNzMsVshBysEeXLEdi2M/UUYgFBdtlovarQ61SjFqtAStkonCtUrZKJRLQU/EMeq1nX1ikH/YazPhN+GtbV0STmR20OrlZ5koYMApxnEa6SScZ3wOtaR4pm0WdwxOMQyH/sNZvCmi0s1kSILHaxNG0x0Ru7Dza5cfh2wnct0OKBh8KyW7SRHLE5YxBYWiiD6TqAYjLvp1fESetPYpJ8N3gaWEywza3DKjyEAAAEkpCPgQ464HUDvTstB7WWfbqwENuWyVLyAqCRvo1BsDYkEd/WtTrMftYi5k9tG5ATlzsuTjMnkA/YCfz9KBb+xngSXMs08sYMcQVEVgDl2GWLD1AC4+ZrZQ8cSYRRpH4Y1z/wBqikP7HrhfulwVXBE5yvTzcqPbJpi5kbZ0rBkYHlkCnUcEDUB16ftoLkvESTleaoHZreQ/ngV8f0qw/wB7H8jFJn9mquGSo87XKf8AKeaD8iF/yr7++dubcf4Tf/tpoOv9JOerMR/d28h/fmrtnfKQc6x7yIY8/LUBQvUTkK12/sRoA+pUflXwGRc8xYSc4PMl1nOdgWIwOtAN+12Anh7SqNRhYOPl8JP7DWQcISRTz8ZOYSvvIJlGF+f8a3DxUeZw6dQqjUmkAEFcEjfUNsY3rLfDvmm4ejMrKHD5B2wJG0keuSRQbzXteCvTQJvi94VkJZpFflgviEzRFAx080aTpGdWDkHrvQnw7dqbiF2jc6iY4xIH8g0lhJCW3MZAIOclcjfBo14ouQJfJFM0qR69cLAPpJIChD/WjIJI7fWgvhGfN0rIsRZ9Qk5I1KF0ghm2/QyZ2ZO/0oOn2gk3F9w+xG6a2uJRnqseNIPtqINNNxHS14fcTca4jIdzDHDCvsDlmx7mm6VKANNHVCaOjcyUPnjoAkyUpeOo/wBEjEeVHDN/ykFT+TZ+lPE0dB+MWQkjZSM5HT1oGD7K+M8y1+7SNma1Ijb+0n+7ceoK/uqVnHhdbiJudajXc2ihJYT1ubf8Lr/aG4+de0BnxZxVZ+IRxxf1NsHjBHQvgFyPXGAufc1et1pW4HAonITOmFdGTvqdvM5z3PTJpwtloL9qlGrRKGWiUZtVoCFutXkqtbrVqgU/tRmI4fJGpw85SBP+aRgg/fVHxIjwtEpXMaxoluAvM0yDZmMOQZCBpK9huT2rr40bm3/DLfqOZJO4/sxqNJ//ACIrzxVFJ95PL87SxquA/La3jUnW+sqwRWyMnY7bGg4+HbmZJlV443ldiJGDM8gTBw7nGmLfH6PPfanxazngN2qNGkd2HCyYdhyo4sd0AxqlPQas9a0UUA3j3GEto9bqzEkKiLuzudlVR/OKznx1Z8QuBFLPaRqkBZxyZTK6gjHmTSM474z3pw48A3ELbUurkwzzIvq/lTb3AJ/bQtry6itFvmulkYqJGhIRYmUjPLjI82rHQ5OcdN6BGe+kt7O5mjfSs1zGyMfhYcldh69OvtSxZXErI7RpKV06dtZ7krjHou2oVqPFPCcN4TDExSG4Ed2F6hHB0sVHbUp6dMjNPUXCUjiWKALGqgAYUEhfbO2fc5oMK4R4hvYAiy84LqHlYP2IOQe22fritbC3TWzmPSzPIrIdQxyyAc59t6G8ZhcSFBLcu2DpiEcOS3Y8zRjT9K+uHmVeHXMOsK8RZNQyQgYBiu3xaQ2NqBA4/wCJrySWVITKQM5CBiGzpA83cbN370vytdJCNUdwApbJ0uBqIwp6b9/litY4fE6OkYllgYDS0fJjk1jGF5UoXAX55p1t7M6WSVhKp6alAOD1DY2J+QFBiHB/ED/0XeZbKJylVf1EY6Bn1OF/JqpeGvBvEJxHNBGoReWEd3MetEII0jSTuR1+VPsXgC3gnMB/qbiQzsgxgpCBoiO2cBnLHHpRbhtzNexyTw3QgRCRDHGqEBV6NKGBJ1Y6DGBQH/D3HPvAdWQxTRNpliY5KnGQQfxKeoNGDSTwK5Mt3a3JAV7qzJlUdPKVZWHt5mG/rTtQJfi67kMpjEcIZQDC0rvEWY/FomAwpHl8p61w8MyyNcgAMJEyLgsvK1rjyMYyTqYHYSLsd/p54lvxzZ1e50J5VUgRyJHtuJIm3zk5yOx9q5eH7dxPDG7AcvLxy6xJzo8ENGjBRhclSVJJG2KDn9nzf604wvfmxH6aTT7IlJMMP3Xj7H8F9BkH+8iIyPmQaezQDZUqjMlF5UqnLHQBJo6oTR0bmjofPHQI/HLKWKRLi2bRLGSVbt7ow7qe/wAqlNFxFkEHpUoFzgNkI1wPz3J9z7+9MVqtULZKLWqUBG0WjFstD7RKL2y0FyEV0NeIK+jQI8f6Xj7ZH+z2i4/+45P/AI1Z8YWweULGxSV42Mr7FFgQglnQ7NucAVS4E/8Ar6/B6/d7fHy1NTZxHhMUxVnB1JnSysVIB6jIO4PpQIdha27hg0UkUT41Mbd+bPjfU8mjCA/qqAfenNfEkPX9KPnDIP8AxrxvDEJ6mb/Gk/jXn+i0PrN/jSf+1AJ8QcUjMkE8fMLwucgRSeaN8K4+HtsfpVfjPGraPlFInkWNJAsaxNhdhhwCACR0wN/NRxvCkHTM3+NJ/wC1LPB+Eo1mlxPNKr25k5rByQ5jYqxwxOnOntvvQEvCkDC5KkbQWsMbezszyFfmBp/KnBhS/wCC7dhb82TaS4Yzv7FtwPouBXXj/EnGmCDBuJfh78pe8rD0Hb1OBQVpfEzNJMttCZ1t9IlKvhtRBOlFxhyANxkdcVZ8OWY+6gSKdUoZ5AepZyS2f20Ou/CACj7vLJF5VWTSd5QuSCWxkNljuPWqdp4seGMwzI8lyp0x4UgTDsxbGFx+LP8AmKC9w3i5t1iiuYmRQ3JWY6dJIJEY653XAz0zTUopQsuATT4a8n5ikFuUFAUOVK5B6hQCcD13NFvDl8xDQTH9PDhWzsZF/BLj0YfnkUFLxbHia1bOFfnQE+nNjwpz28wA+ooN4b4pEjRiSKSF44OVJmM4k0nSPh/VIbcjfXtTV4n4d94tpIxs2NSH0dTqQ/tA/bSvIiPZScQZ5CxhLlA5URuM6l8u5AbOx6YoLXCb+IXMsxEiqqpBCvKkAEa+YsPL3J/KjjeJIf70/KGQ/wDjVHhnhSNYoxI8zuEXU3Ok3bG5+L1zVseFoP1pv8aT/wBqBW40sB1MsLzoWLmM28mtGJyWjlCZVup0nOe2KteF4EWeNXkeQMry2zEBBjYSBowBiRcjJ75NMA8MQjo03+NJ/wC1d7DgcMT8xQS+CoZmLEDqQM9M+1AP8a8Ee5gBhOm4hbmwt6OPwn2YbH51Y8J8fW8gEgGlx5ZYzs0cg+JSO2+aNkUgeIv9XcQivE8sF0whuh2D/wC6lPpvlSflQPbrVSVKu1ykSgFTJVCeOjEyVSmjoAk0dSrc0dSgzzi/FnWXkrIIBpUmQqWZixwEQdNupJ6US4L4lgijCSySSMoyZSmNfqw9s7UueErZZ45Hmy7M+5LN3fBwM4GwA2pju/D9uG2iAGttstjyxkqNOcYBJOOlAcPjG2jYBtWMHJGDg7aVIz1I1HPsc0Q/0+slAJd8HVuEb8PxY9QO5FKf+j9uZCOXs1uNQDOAcpvsG/OmKXwta8uf9EMxoqodT5UFDkA6u/f170DHa+KLZgS0ixDbHNZULAjIIUnIHzq6nGICocTRlW+FgwIbr0PfoaBcM8J2U0ayTW0UsjZLPIodj23ZsnpX0PD1tpjXkqFRFVVGQACZMgAGgF2M6Lxq4nLoIXt4UEmtdJdSxZc56gEE07G9jB0l0BxnGodPXGaT24DbmV0MSlEjXSu+Bkupxv8AqgCrF7wmJ3l1qT0/Ew7Bex222oGdb+MnAkQkdQGBI/Ovj+k4cE82PA6+ddvzoLYcJhi08uMLpjkx1OPLGO53qtbcCgMkWY/hUEDU2M5HUZwenegb81mF7eB+HTWpIEjXjQyJncLJcZyV6kFTketacKRftL4ZCBBcCNRN96t15gG+nmDYnv8AWgaON8QW1t2k0ltAARBjLt0VB7k4odwV0gUyXU0YuJcNLlgNO3ljUE50qNh9T3qj4/Y67ZcnBMrYG3mWMlT8xR/hnDIUUBY13AJyMkk9SSdzQepx+1PS4i+rqP3mpLYo8qSYBUK24OxJK4J9ehqzPZxkHMaH/pH8KR+LQCLiMNtHqSCZWaSNWYKSDtgZ8vU5C4B75oHGbjNuh0maMEdtQOPnjpQ/isKzhZ7SRDPF8BDAhx3ibHZvyODRa34fFGAEjRR6BRQrxLw6NYXlVAkiqSHTKEfVcUF/gvE1uIlkQEZyGU9UYHDI3uDkVnvEL5YbLi1u5A0yyJCucl+aquqqOrEuzDAoz9n8zGSUk/HHBI3u7BgzfM4H7KreDeHRScQ4nLIivJHcqEZhkoOUvT0oNAhzgauuN/n3r7rxa9oJUqVDQU5eIxKdLSICOo1DbbO/ptQLxxFBdWM8JkTJTK4ZchhurD643q9dcGgdmLxgljknJ36j19KpcW4DbgbRKM5B69MHbrQdvC3FwbSD7wyJNy1DqzrkMAMjrv2okeKwdOdHv/bX+NKvhnhkUsUhkQMebj02CgDpR0+HrbCjkrjBHf5+tBaF5E/wyI3sGU7evWqbXkTHCyRk4J2YHYYyT6dR1qhb8JhF4yiMAC2GAMjq7Zq1JwK3VAqxgKFIABI66c996CtPcx9DIg/6l/jUr6bgsGonlLnPfJqUH//Z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ZA"/>
          </a:p>
        </p:txBody>
      </p:sp>
      <p:pic>
        <p:nvPicPr>
          <p:cNvPr id="10244" name="Picture 4" descr="http://www.gembel.my.id/wp-content/uploads/2013/11/penyadapan-telepon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3286116" y="4572008"/>
            <a:ext cx="2952750" cy="20383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8429684" cy="60722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42876"/>
            <a:ext cx="8429684" cy="65008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76" y="285728"/>
            <a:ext cx="8786842" cy="3028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66702" y="3233760"/>
            <a:ext cx="6477000" cy="34099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921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8" y="547706"/>
            <a:ext cx="8358214" cy="55245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Penyadapan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err="1" smtClean="0"/>
              <a:t>Bahasa</a:t>
            </a:r>
            <a:r>
              <a:rPr lang="en-ZA" dirty="0" smtClean="0"/>
              <a:t> </a:t>
            </a:r>
            <a:r>
              <a:rPr lang="en-ZA" dirty="0" err="1" smtClean="0"/>
              <a:t>kekinian</a:t>
            </a:r>
            <a:r>
              <a:rPr lang="en-ZA" dirty="0" smtClean="0"/>
              <a:t>/</a:t>
            </a:r>
            <a:r>
              <a:rPr lang="en-ZA" dirty="0" err="1" smtClean="0"/>
              <a:t>sekarang</a:t>
            </a:r>
            <a:r>
              <a:rPr lang="en-ZA" dirty="0" smtClean="0"/>
              <a:t> </a:t>
            </a:r>
            <a:r>
              <a:rPr lang="en-ZA" dirty="0" err="1" smtClean="0"/>
              <a:t>penyadapan</a:t>
            </a:r>
            <a:r>
              <a:rPr lang="en-ZA" dirty="0" smtClean="0"/>
              <a:t> </a:t>
            </a:r>
            <a:r>
              <a:rPr lang="en-ZA" dirty="0" err="1" smtClean="0"/>
              <a:t>yaitu</a:t>
            </a:r>
            <a:r>
              <a:rPr lang="en-ZA" dirty="0" smtClean="0"/>
              <a:t> “</a:t>
            </a:r>
            <a:r>
              <a:rPr lang="en-ZA" dirty="0" err="1" smtClean="0"/>
              <a:t>kepo</a:t>
            </a:r>
            <a:r>
              <a:rPr lang="en-ZA" dirty="0" smtClean="0"/>
              <a:t>/</a:t>
            </a:r>
            <a:r>
              <a:rPr lang="en-ZA" dirty="0" err="1" smtClean="0"/>
              <a:t>nguping</a:t>
            </a:r>
            <a:r>
              <a:rPr lang="en-ZA" dirty="0" smtClean="0"/>
              <a:t>”</a:t>
            </a:r>
            <a:endParaRPr lang="en-ZA" dirty="0"/>
          </a:p>
        </p:txBody>
      </p:sp>
      <p:pic>
        <p:nvPicPr>
          <p:cNvPr id="1026" name="Picture 2" descr="https://pbs.twimg.com/profile_images/1147950978/kuping.jpg_320_320_0_9223372036854775000_0_1_0_400x400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786182" y="2500306"/>
            <a:ext cx="3810000" cy="38100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Merampas</a:t>
            </a:r>
            <a:r>
              <a:rPr lang="en-ZA" dirty="0" smtClean="0"/>
              <a:t> </a:t>
            </a:r>
            <a:r>
              <a:rPr lang="en-ZA" dirty="0" err="1" smtClean="0"/>
              <a:t>Informasi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err="1" smtClean="0"/>
              <a:t>Manusia</a:t>
            </a:r>
            <a:r>
              <a:rPr lang="en-ZA" dirty="0" smtClean="0"/>
              <a:t> yang </a:t>
            </a:r>
            <a:r>
              <a:rPr lang="en-ZA" dirty="0" err="1" smtClean="0"/>
              <a:t>cendrung</a:t>
            </a:r>
            <a:r>
              <a:rPr lang="en-ZA" dirty="0" smtClean="0"/>
              <a:t> </a:t>
            </a:r>
            <a:r>
              <a:rPr lang="en-ZA" dirty="0" err="1" smtClean="0"/>
              <a:t>ketergantungan</a:t>
            </a:r>
            <a:r>
              <a:rPr lang="en-ZA" dirty="0" smtClean="0"/>
              <a:t> </a:t>
            </a:r>
            <a:r>
              <a:rPr lang="en-ZA" dirty="0" err="1" smtClean="0"/>
              <a:t>dengan</a:t>
            </a:r>
            <a:r>
              <a:rPr lang="en-ZA" dirty="0" smtClean="0"/>
              <a:t> </a:t>
            </a:r>
            <a:r>
              <a:rPr lang="en-ZA" dirty="0" err="1" smtClean="0"/>
              <a:t>teknologi</a:t>
            </a:r>
            <a:r>
              <a:rPr lang="en-ZA" dirty="0" smtClean="0"/>
              <a:t> </a:t>
            </a:r>
            <a:r>
              <a:rPr lang="en-ZA" dirty="0" err="1" smtClean="0"/>
              <a:t>informasi</a:t>
            </a:r>
            <a:r>
              <a:rPr lang="en-ZA" dirty="0" smtClean="0"/>
              <a:t> </a:t>
            </a:r>
            <a:r>
              <a:rPr lang="en-ZA" dirty="0" err="1" smtClean="0"/>
              <a:t>sering</a:t>
            </a:r>
            <a:r>
              <a:rPr lang="en-ZA" dirty="0" smtClean="0"/>
              <a:t> </a:t>
            </a:r>
            <a:r>
              <a:rPr lang="en-ZA" dirty="0" err="1" smtClean="0"/>
              <a:t>mengabaikan</a:t>
            </a:r>
            <a:r>
              <a:rPr lang="en-ZA" dirty="0" smtClean="0"/>
              <a:t>/</a:t>
            </a:r>
            <a:r>
              <a:rPr lang="en-ZA" dirty="0" err="1" smtClean="0"/>
              <a:t>cuex</a:t>
            </a:r>
            <a:r>
              <a:rPr lang="en-ZA" dirty="0" smtClean="0"/>
              <a:t> </a:t>
            </a:r>
            <a:r>
              <a:rPr lang="en-ZA" dirty="0" err="1" smtClean="0"/>
              <a:t>pada</a:t>
            </a:r>
            <a:r>
              <a:rPr lang="en-ZA" dirty="0" smtClean="0"/>
              <a:t> “</a:t>
            </a:r>
            <a:r>
              <a:rPr lang="en-ZA" dirty="0" err="1" smtClean="0"/>
              <a:t>bagaimana</a:t>
            </a:r>
            <a:r>
              <a:rPr lang="en-ZA" dirty="0" smtClean="0"/>
              <a:t> </a:t>
            </a:r>
            <a:r>
              <a:rPr lang="en-ZA" dirty="0" err="1" smtClean="0"/>
              <a:t>menghendari</a:t>
            </a:r>
            <a:r>
              <a:rPr lang="en-ZA" dirty="0" smtClean="0"/>
              <a:t> </a:t>
            </a:r>
            <a:r>
              <a:rPr lang="en-ZA" dirty="0" err="1" smtClean="0"/>
              <a:t>dan</a:t>
            </a:r>
            <a:r>
              <a:rPr lang="en-ZA" dirty="0" smtClean="0"/>
              <a:t> </a:t>
            </a:r>
            <a:r>
              <a:rPr lang="en-ZA" dirty="0" err="1" smtClean="0"/>
              <a:t>mencegah</a:t>
            </a:r>
            <a:r>
              <a:rPr lang="en-ZA" dirty="0" smtClean="0"/>
              <a:t> </a:t>
            </a:r>
            <a:r>
              <a:rPr lang="en-ZA" dirty="0" err="1" smtClean="0"/>
              <a:t>penyadapan</a:t>
            </a:r>
            <a:r>
              <a:rPr lang="en-ZA" dirty="0" smtClean="0"/>
              <a:t> </a:t>
            </a:r>
            <a:r>
              <a:rPr lang="en-ZA" dirty="0" smtClean="0"/>
              <a:t>?”</a:t>
            </a:r>
            <a:endParaRPr lang="en-ZA" dirty="0"/>
          </a:p>
        </p:txBody>
      </p:sp>
      <p:pic>
        <p:nvPicPr>
          <p:cNvPr id="23554" name="Picture 2" descr="http://2.bp.blogspot.com/-13OSq5VZQYw/U_4PlwGHb5I/AAAAAAAAByA/idqitHZOln0/s1600/nguping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286380" y="3286124"/>
            <a:ext cx="3291582" cy="328612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Kategori</a:t>
            </a:r>
            <a:r>
              <a:rPr lang="en-ZA" dirty="0" smtClean="0"/>
              <a:t> </a:t>
            </a:r>
            <a:r>
              <a:rPr lang="en-ZA" dirty="0" err="1" smtClean="0"/>
              <a:t>Orang</a:t>
            </a:r>
            <a:r>
              <a:rPr lang="en-ZA" dirty="0" smtClean="0"/>
              <a:t> </a:t>
            </a:r>
            <a:r>
              <a:rPr lang="en-ZA" dirty="0" err="1" smtClean="0"/>
              <a:t>Lemah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err="1" smtClean="0"/>
              <a:t>Orang</a:t>
            </a:r>
            <a:r>
              <a:rPr lang="en-ZA" dirty="0" smtClean="0"/>
              <a:t> yang </a:t>
            </a:r>
            <a:r>
              <a:rPr lang="en-ZA" dirty="0" err="1" smtClean="0"/>
              <a:t>tidak</a:t>
            </a:r>
            <a:r>
              <a:rPr lang="en-ZA" dirty="0" smtClean="0"/>
              <a:t> </a:t>
            </a:r>
            <a:r>
              <a:rPr lang="en-ZA" dirty="0" err="1" smtClean="0"/>
              <a:t>sadar</a:t>
            </a:r>
            <a:r>
              <a:rPr lang="en-ZA" dirty="0" smtClean="0"/>
              <a:t> </a:t>
            </a:r>
            <a:r>
              <a:rPr lang="en-ZA" dirty="0" err="1" smtClean="0"/>
              <a:t>dengan</a:t>
            </a:r>
            <a:r>
              <a:rPr lang="en-ZA" dirty="0" smtClean="0"/>
              <a:t> </a:t>
            </a:r>
            <a:r>
              <a:rPr lang="en-ZA" dirty="0" err="1" smtClean="0"/>
              <a:t>kemanan</a:t>
            </a:r>
            <a:r>
              <a:rPr lang="en-ZA" dirty="0" smtClean="0"/>
              <a:t> </a:t>
            </a:r>
            <a:r>
              <a:rPr lang="en-ZA" dirty="0" err="1" smtClean="0"/>
              <a:t>Informasi</a:t>
            </a:r>
            <a:r>
              <a:rPr lang="en-ZA" dirty="0" smtClean="0"/>
              <a:t> </a:t>
            </a:r>
            <a:r>
              <a:rPr lang="en-ZA" dirty="0" err="1" smtClean="0"/>
              <a:t>di-istilahkan</a:t>
            </a:r>
            <a:r>
              <a:rPr lang="en-ZA" dirty="0" smtClean="0"/>
              <a:t> </a:t>
            </a:r>
            <a:r>
              <a:rPr lang="en-ZA" dirty="0" err="1" smtClean="0"/>
              <a:t>dengan</a:t>
            </a:r>
            <a:r>
              <a:rPr lang="en-ZA" dirty="0" smtClean="0"/>
              <a:t> </a:t>
            </a:r>
            <a:r>
              <a:rPr lang="en-ZA" dirty="0" err="1" smtClean="0"/>
              <a:t>kalimat</a:t>
            </a:r>
            <a:r>
              <a:rPr lang="en-ZA" dirty="0" smtClean="0"/>
              <a:t> </a:t>
            </a:r>
            <a:r>
              <a:rPr lang="en-ZA" dirty="0" err="1" smtClean="0"/>
              <a:t>manusia</a:t>
            </a:r>
            <a:r>
              <a:rPr lang="en-ZA" dirty="0" smtClean="0"/>
              <a:t> </a:t>
            </a:r>
            <a:r>
              <a:rPr lang="en-ZA" dirty="0" err="1" smtClean="0"/>
              <a:t>dalam</a:t>
            </a:r>
            <a:r>
              <a:rPr lang="en-ZA" dirty="0" smtClean="0"/>
              <a:t> </a:t>
            </a:r>
            <a:r>
              <a:rPr lang="en-ZA" dirty="0" err="1" smtClean="0"/>
              <a:t>keadaan</a:t>
            </a:r>
            <a:r>
              <a:rPr lang="en-ZA" dirty="0" smtClean="0"/>
              <a:t> </a:t>
            </a:r>
            <a:r>
              <a:rPr lang="en-ZA" dirty="0" err="1" smtClean="0"/>
              <a:t>koma</a:t>
            </a:r>
            <a:r>
              <a:rPr lang="en-ZA" dirty="0" smtClean="0"/>
              <a:t> = </a:t>
            </a:r>
            <a:r>
              <a:rPr lang="en-ZA" dirty="0" err="1" smtClean="0"/>
              <a:t>tidak</a:t>
            </a:r>
            <a:r>
              <a:rPr lang="en-ZA" dirty="0" smtClean="0"/>
              <a:t> </a:t>
            </a:r>
            <a:r>
              <a:rPr lang="en-ZA" dirty="0" err="1" smtClean="0"/>
              <a:t>sadarkan</a:t>
            </a:r>
            <a:r>
              <a:rPr lang="en-ZA" dirty="0" smtClean="0"/>
              <a:t> </a:t>
            </a:r>
            <a:r>
              <a:rPr lang="en-ZA" dirty="0" err="1" smtClean="0"/>
              <a:t>diri</a:t>
            </a:r>
            <a:endParaRPr lang="en-ZA" dirty="0"/>
          </a:p>
        </p:txBody>
      </p:sp>
      <p:pic>
        <p:nvPicPr>
          <p:cNvPr id="24578" name="Picture 2" descr="http://lh5.ggpht.com/-OGBGzf_BFmc/UcqgODgS2WI/AAAAAAABcAo/3KmKLg-6-RA/shot0408_thumb.png?imgmax=80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214678" y="3571876"/>
            <a:ext cx="4765274" cy="271464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Akun</a:t>
            </a:r>
            <a:r>
              <a:rPr lang="en-ZA" dirty="0" smtClean="0"/>
              <a:t>/User Login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smtClean="0"/>
              <a:t>Hal </a:t>
            </a:r>
            <a:r>
              <a:rPr lang="en-ZA" dirty="0" err="1" smtClean="0"/>
              <a:t>penting</a:t>
            </a:r>
            <a:r>
              <a:rPr lang="en-ZA" dirty="0" smtClean="0"/>
              <a:t> yang </a:t>
            </a:r>
            <a:r>
              <a:rPr lang="en-ZA" dirty="0" err="1" smtClean="0"/>
              <a:t>dianggap</a:t>
            </a:r>
            <a:r>
              <a:rPr lang="en-ZA" dirty="0" smtClean="0"/>
              <a:t> </a:t>
            </a:r>
            <a:r>
              <a:rPr lang="en-ZA" dirty="0" err="1" smtClean="0"/>
              <a:t>sepele</a:t>
            </a:r>
            <a:r>
              <a:rPr lang="en-ZA" dirty="0" smtClean="0"/>
              <a:t> </a:t>
            </a:r>
            <a:r>
              <a:rPr lang="en-ZA" dirty="0" err="1" smtClean="0"/>
              <a:t>adalah</a:t>
            </a:r>
            <a:r>
              <a:rPr lang="en-ZA" dirty="0" smtClean="0"/>
              <a:t> </a:t>
            </a:r>
            <a:r>
              <a:rPr lang="en-ZA" dirty="0" err="1" smtClean="0"/>
              <a:t>dengan</a:t>
            </a:r>
            <a:r>
              <a:rPr lang="en-ZA" dirty="0" smtClean="0"/>
              <a:t> </a:t>
            </a:r>
            <a:r>
              <a:rPr lang="en-ZA" dirty="0" err="1" smtClean="0"/>
              <a:t>membarkan</a:t>
            </a:r>
            <a:r>
              <a:rPr lang="en-ZA" dirty="0" smtClean="0"/>
              <a:t> </a:t>
            </a:r>
            <a:r>
              <a:rPr lang="en-ZA" dirty="0" err="1" smtClean="0"/>
              <a:t>rahasia</a:t>
            </a:r>
            <a:r>
              <a:rPr lang="en-ZA" dirty="0" smtClean="0"/>
              <a:t> </a:t>
            </a:r>
            <a:r>
              <a:rPr lang="en-ZA" dirty="0" err="1" smtClean="0"/>
              <a:t>disadap</a:t>
            </a:r>
            <a:r>
              <a:rPr lang="en-ZA" dirty="0" smtClean="0"/>
              <a:t> </a:t>
            </a:r>
            <a:r>
              <a:rPr lang="en-ZA" dirty="0" err="1" smtClean="0"/>
              <a:t>dimana</a:t>
            </a:r>
            <a:r>
              <a:rPr lang="en-ZA" dirty="0" smtClean="0"/>
              <a:t> </a:t>
            </a:r>
            <a:r>
              <a:rPr lang="en-ZA" dirty="0" err="1" smtClean="0"/>
              <a:t>saja</a:t>
            </a:r>
            <a:r>
              <a:rPr lang="en-ZA" dirty="0" smtClean="0"/>
              <a:t> </a:t>
            </a:r>
            <a:r>
              <a:rPr lang="en-ZA" dirty="0" err="1" smtClean="0"/>
              <a:t>dan</a:t>
            </a:r>
            <a:r>
              <a:rPr lang="en-ZA" dirty="0" smtClean="0"/>
              <a:t> </a:t>
            </a:r>
            <a:r>
              <a:rPr lang="en-ZA" dirty="0" err="1" smtClean="0"/>
              <a:t>kapan</a:t>
            </a:r>
            <a:r>
              <a:rPr lang="en-ZA" dirty="0" smtClean="0"/>
              <a:t> </a:t>
            </a:r>
            <a:r>
              <a:rPr lang="en-ZA" dirty="0" err="1" smtClean="0"/>
              <a:t>saja</a:t>
            </a:r>
            <a:r>
              <a:rPr lang="en-ZA" dirty="0" smtClean="0"/>
              <a:t>.</a:t>
            </a:r>
          </a:p>
          <a:p>
            <a:pPr>
              <a:buNone/>
            </a:pPr>
            <a:r>
              <a:rPr lang="en-ZA" dirty="0" err="1" smtClean="0"/>
              <a:t>Apakah</a:t>
            </a:r>
            <a:r>
              <a:rPr lang="en-ZA" dirty="0" smtClean="0"/>
              <a:t> </a:t>
            </a:r>
            <a:r>
              <a:rPr lang="en-ZA" dirty="0" err="1" smtClean="0"/>
              <a:t>Anda</a:t>
            </a:r>
            <a:r>
              <a:rPr lang="en-ZA" dirty="0" smtClean="0"/>
              <a:t> </a:t>
            </a:r>
            <a:r>
              <a:rPr lang="en-ZA" dirty="0" err="1" smtClean="0"/>
              <a:t>sadar</a:t>
            </a:r>
            <a:r>
              <a:rPr lang="en-ZA" dirty="0" smtClean="0"/>
              <a:t> ?</a:t>
            </a:r>
            <a:endParaRPr lang="en-ZA" dirty="0"/>
          </a:p>
        </p:txBody>
      </p:sp>
      <p:pic>
        <p:nvPicPr>
          <p:cNvPr id="25602" name="Picture 2" descr="http://4.bp.blogspot.com/-oVY9U6Rc8Xw/VdxCOb_cqPI/AAAAAAAAAYY/CH1A7I0vR1I/s320/Screenshot_2015-08-25-04-18-5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786314" y="3143248"/>
            <a:ext cx="3048000" cy="3000376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err="1" smtClean="0"/>
              <a:t>Informasi</a:t>
            </a:r>
            <a:r>
              <a:rPr lang="en-ZA" dirty="0" smtClean="0"/>
              <a:t> </a:t>
            </a:r>
            <a:r>
              <a:rPr lang="en-ZA" dirty="0" err="1" smtClean="0"/>
              <a:t>Menurut</a:t>
            </a:r>
            <a:r>
              <a:rPr lang="en-ZA" dirty="0" smtClean="0"/>
              <a:t> OSI Layer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>
              <a:buNone/>
            </a:pPr>
            <a:r>
              <a:rPr lang="en-ZA" dirty="0" err="1" smtClean="0"/>
              <a:t>Penyadapan</a:t>
            </a:r>
            <a:r>
              <a:rPr lang="en-ZA" dirty="0" smtClean="0"/>
              <a:t> Level Network</a:t>
            </a:r>
          </a:p>
          <a:p>
            <a:pPr>
              <a:buNone/>
            </a:pPr>
            <a:r>
              <a:rPr lang="en-ZA" dirty="0" err="1" smtClean="0"/>
              <a:t>Penyadapan</a:t>
            </a:r>
            <a:r>
              <a:rPr lang="en-ZA" dirty="0" smtClean="0"/>
              <a:t> Level </a:t>
            </a:r>
            <a:r>
              <a:rPr lang="en-ZA" dirty="0" err="1" smtClean="0"/>
              <a:t>Aplikasi</a:t>
            </a:r>
            <a:endParaRPr lang="en-ZA" dirty="0"/>
          </a:p>
        </p:txBody>
      </p:sp>
      <p:pic>
        <p:nvPicPr>
          <p:cNvPr id="26626" name="Picture 2" descr="File:Osi-model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857752" y="1928802"/>
            <a:ext cx="3848100" cy="4448175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ZA" dirty="0" smtClean="0"/>
              <a:t>Topology</a:t>
            </a:r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 dirty="0"/>
          </a:p>
        </p:txBody>
      </p:sp>
      <p:pic>
        <p:nvPicPr>
          <p:cNvPr id="4" name="Picture 2" descr="http://mirfansulaiman.com/wp-content/uploads/2015/02/maninthemiddleattack.jp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1500174"/>
            <a:ext cx="7572428" cy="5073154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628" y="293019"/>
            <a:ext cx="8286776" cy="635069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ZA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ZA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" y="600071"/>
            <a:ext cx="9144000" cy="54006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29</TotalTime>
  <Words>95</Words>
  <Application>Microsoft Office PowerPoint</Application>
  <PresentationFormat>On-screen Show (4:3)</PresentationFormat>
  <Paragraphs>17</Paragraphs>
  <Slides>13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13</vt:i4>
      </vt:variant>
    </vt:vector>
  </HeadingPairs>
  <TitlesOfParts>
    <vt:vector size="14" baseType="lpstr">
      <vt:lpstr>Office Theme</vt:lpstr>
      <vt:lpstr>Main in the middle attack Keamanan Sistem Informasi Penyadapan Layer Network</vt:lpstr>
      <vt:lpstr>Penyadapan</vt:lpstr>
      <vt:lpstr>Merampas Informasi</vt:lpstr>
      <vt:lpstr>Kategori Orang Lemah</vt:lpstr>
      <vt:lpstr>Akun/User Login</vt:lpstr>
      <vt:lpstr>Informasi Menurut OSI Layer</vt:lpstr>
      <vt:lpstr>Topology</vt:lpstr>
      <vt:lpstr>Slide 8</vt:lpstr>
      <vt:lpstr>Slide 9</vt:lpstr>
      <vt:lpstr>Slide 10</vt:lpstr>
      <vt:lpstr>Slide 11</vt:lpstr>
      <vt:lpstr>Slide 12</vt:lpstr>
      <vt:lpstr>Slide 13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Main in the middle attack</dc:title>
  <dc:creator>f</dc:creator>
  <cp:lastModifiedBy>f</cp:lastModifiedBy>
  <cp:revision>5</cp:revision>
  <dcterms:created xsi:type="dcterms:W3CDTF">2015-04-08T02:59:41Z</dcterms:created>
  <dcterms:modified xsi:type="dcterms:W3CDTF">2015-10-21T02:51:27Z</dcterms:modified>
</cp:coreProperties>
</file>