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BDA771A-332E-4F29-871C-CC38E4CE927D}" type="datetimeFigureOut">
              <a:rPr lang="id-ID" smtClean="0"/>
              <a:pPr/>
              <a:t>08/11/2013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78B6F6-4567-4F53-8244-4E45397CB04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500595"/>
          </a:xfrm>
        </p:spPr>
        <p:txBody>
          <a:bodyPr>
            <a:normAutofit/>
          </a:bodyPr>
          <a:lstStyle/>
          <a:p>
            <a:r>
              <a:rPr lang="id-ID" sz="6000" dirty="0" smtClean="0"/>
              <a:t>FAKTOR</a:t>
            </a:r>
            <a:br>
              <a:rPr lang="id-ID" sz="6000" dirty="0" smtClean="0"/>
            </a:br>
            <a:r>
              <a:rPr lang="id-ID" sz="6000" dirty="0" smtClean="0"/>
              <a:t> YANG MEMPENGARUHI MENYIMAK</a:t>
            </a:r>
            <a:endParaRPr lang="id-ID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PERMASALAHAN MENYIMAK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menyimak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: </a:t>
            </a:r>
            <a:r>
              <a:rPr lang="en-US" dirty="0" smtClean="0"/>
              <a:t>      </a:t>
            </a:r>
            <a:endParaRPr lang="en-US" dirty="0" smtClean="0"/>
          </a:p>
          <a:p>
            <a:pPr lvl="0"/>
            <a:r>
              <a:rPr lang="en-US" dirty="0" err="1" smtClean="0"/>
              <a:t>memprasangkai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 smtClean="0"/>
          </a:p>
          <a:p>
            <a:pPr lvl="0"/>
            <a:r>
              <a:rPr lang="en-US" dirty="0" err="1" smtClean="0"/>
              <a:t>pura-pura</a:t>
            </a:r>
            <a:r>
              <a:rPr lang="en-US" dirty="0" smtClean="0"/>
              <a:t> </a:t>
            </a:r>
            <a:r>
              <a:rPr lang="en-US" dirty="0" err="1" smtClean="0"/>
              <a:t>menaruh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kebingungan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pertimbangan</a:t>
            </a:r>
            <a:r>
              <a:rPr lang="en-US" dirty="0" smtClean="0"/>
              <a:t> premature</a:t>
            </a:r>
          </a:p>
          <a:p>
            <a:pPr lvl="0"/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endParaRPr lang="en-US" dirty="0" smtClean="0"/>
          </a:p>
          <a:p>
            <a:pPr lvl="0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melamun</a:t>
            </a:r>
            <a:endParaRPr lang="en-US" dirty="0" smtClean="0"/>
          </a:p>
          <a:p>
            <a:pPr lvl="0"/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.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FISIK DAN FAKTOR PSIKOLOGIS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Cakupannya, sebagai berikut.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r>
              <a:rPr lang="id-ID" dirty="0" err="1" smtClean="0"/>
              <a:t>P</a:t>
            </a:r>
            <a:r>
              <a:rPr lang="en-US" dirty="0" err="1" smtClean="0"/>
              <a:t>rasangka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id-ID" dirty="0" smtClean="0"/>
              <a:t> simpati</a:t>
            </a:r>
            <a:endParaRPr lang="en-US" dirty="0" smtClean="0"/>
          </a:p>
          <a:p>
            <a:r>
              <a:rPr lang="id-ID" dirty="0" smtClean="0"/>
              <a:t>K</a:t>
            </a:r>
            <a:r>
              <a:rPr lang="en-US" dirty="0" err="1" smtClean="0"/>
              <a:t>eegosentrisan</a:t>
            </a:r>
            <a:r>
              <a:rPr lang="en-US" dirty="0" smtClean="0"/>
              <a:t> </a:t>
            </a:r>
            <a:endParaRPr lang="en-US" dirty="0" smtClean="0"/>
          </a:p>
          <a:p>
            <a:pPr lvl="0"/>
            <a:r>
              <a:rPr lang="en-US" dirty="0" err="1" smtClean="0"/>
              <a:t>Kepicikan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Kebosanan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kejemuhan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id-ID" dirty="0" smtClean="0"/>
              <a:t>pembicara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800" dirty="0" smtClean="0"/>
              <a:t>FAKTOR PENGALAMAN </a:t>
            </a:r>
          </a:p>
          <a:p>
            <a:pPr lvl="0">
              <a:buNone/>
            </a:pPr>
            <a:r>
              <a:rPr lang="en-US" sz="2800" dirty="0" smtClean="0"/>
              <a:t>FAKTOR SIKAP </a:t>
            </a:r>
          </a:p>
          <a:p>
            <a:pPr lvl="0">
              <a:buNone/>
            </a:pPr>
            <a:r>
              <a:rPr lang="en-US" sz="2800" dirty="0" smtClean="0"/>
              <a:t>FAKTOR MOTIVASI </a:t>
            </a:r>
          </a:p>
          <a:p>
            <a:pPr lvl="0">
              <a:buNone/>
            </a:pPr>
            <a:r>
              <a:rPr lang="en-US" sz="2800" dirty="0" smtClean="0"/>
              <a:t>FAKTOR JENIS KELAMIN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endParaRPr lang="en-US" sz="2800" dirty="0" smtClean="0"/>
          </a:p>
          <a:p>
            <a:pPr lvl="1"/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FAKTOR PERANAN DALAM 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KEBIASAAN JELEK MENYIMAK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Lompat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SEBAB ORANG TIDAK MENYIMAK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err="1" smtClean="0"/>
              <a:t>Sebab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menyimak</a:t>
            </a:r>
            <a:r>
              <a:rPr lang="en-US" sz="2800" dirty="0" smtClean="0"/>
              <a:t>: </a:t>
            </a:r>
          </a:p>
          <a:p>
            <a:pPr lvl="0"/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capek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tergesa-gesa</a:t>
            </a:r>
            <a:endParaRPr lang="en-US" sz="2800" dirty="0" smtClean="0"/>
          </a:p>
          <a:p>
            <a:pPr lvl="0"/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bingung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pikiran</a:t>
            </a:r>
            <a:r>
              <a:rPr lang="en-US" sz="2800" dirty="0" smtClean="0"/>
              <a:t>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kacau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bingungkan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fakta-fakta</a:t>
            </a:r>
            <a:r>
              <a:rPr lang="en-US" sz="2800" dirty="0" smtClean="0"/>
              <a:t> yang lain,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err="1" smtClean="0"/>
              <a:t>ucapan</a:t>
            </a:r>
            <a:r>
              <a:rPr lang="en-US" sz="2400" dirty="0" smtClean="0"/>
              <a:t> – </a:t>
            </a:r>
            <a:r>
              <a:rPr lang="en-US" sz="2400" dirty="0" err="1" smtClean="0"/>
              <a:t>ucapan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munafik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menyimak</a:t>
            </a:r>
            <a:r>
              <a:rPr lang="en-US" sz="2400" dirty="0" smtClean="0"/>
              <a:t> </a:t>
            </a:r>
            <a:r>
              <a:rPr lang="en-US" sz="2400" dirty="0" err="1" smtClean="0"/>
              <a:t>terlalu</a:t>
            </a:r>
            <a:r>
              <a:rPr lang="en-US" sz="2400" dirty="0" smtClean="0"/>
              <a:t> </a:t>
            </a:r>
            <a:r>
              <a:rPr lang="en-US" sz="2400" dirty="0" err="1" smtClean="0"/>
              <a:t>dijejali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pesan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bernadah</a:t>
            </a:r>
            <a:r>
              <a:rPr lang="en-US" sz="2400" dirty="0" smtClean="0"/>
              <a:t> </a:t>
            </a:r>
            <a:r>
              <a:rPr lang="en-US" sz="2400" dirty="0" err="1" smtClean="0"/>
              <a:t>memerintah</a:t>
            </a:r>
            <a:r>
              <a:rPr lang="en-US" sz="2400" dirty="0" smtClean="0"/>
              <a:t>, </a:t>
            </a:r>
            <a:r>
              <a:rPr lang="en-US" sz="2400" dirty="0" err="1" smtClean="0"/>
              <a:t>berbau</a:t>
            </a:r>
            <a:r>
              <a:rPr lang="en-US" sz="2400" dirty="0" smtClean="0"/>
              <a:t> slogan-slogan </a:t>
            </a:r>
            <a:r>
              <a:rPr lang="en-US" sz="2400" dirty="0" err="1" smtClean="0"/>
              <a:t>politik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propaganda yang </a:t>
            </a:r>
            <a:r>
              <a:rPr lang="en-US" sz="2400" dirty="0" err="1" smtClean="0"/>
              <a:t>bertubi-tubi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birokratis</a:t>
            </a:r>
            <a:endParaRPr lang="en-US" sz="2400" dirty="0" smtClean="0"/>
          </a:p>
          <a:p>
            <a:pPr lvl="1"/>
            <a:r>
              <a:rPr lang="en-US" sz="2400" dirty="0" err="1" smtClean="0"/>
              <a:t>kecenderuan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menjauhkan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prasangka-prasangka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PRILAKU JELEK MENYIMAK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 smtClean="0"/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keanehan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endParaRPr lang="en-US" dirty="0" smtClean="0"/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menahan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menyaring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berlatih</a:t>
            </a:r>
            <a:r>
              <a:rPr lang="en-US" dirty="0" smtClean="0"/>
              <a:t> </a:t>
            </a: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KESALAHPAHAMAN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203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FAKTOR  YANG MEMPENGARUHI MENYIMAK</vt:lpstr>
      <vt:lpstr>FAKTOR FISIK DAN FAKTOR PSIKOLOGIS</vt:lpstr>
      <vt:lpstr>Slide 3</vt:lpstr>
      <vt:lpstr>FAKTOR LINGKUNGAN</vt:lpstr>
      <vt:lpstr>FAKTOR PERANAN DALAM MASYARAKAT</vt:lpstr>
      <vt:lpstr>KEBIASAAN JELEK MENYIMAK</vt:lpstr>
      <vt:lpstr>SEBAB ORANG TIDAK MENYIMAK</vt:lpstr>
      <vt:lpstr>PRILAKU JELEK MENYIMAK</vt:lpstr>
      <vt:lpstr>KESALAHPAHAMAN</vt:lpstr>
      <vt:lpstr>PERMASALAHAN MENYIMAK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  YANG MEMPENGARUHI MENYIMAK</dc:title>
  <dc:creator>acer</dc:creator>
  <cp:lastModifiedBy>acer</cp:lastModifiedBy>
  <cp:revision>4</cp:revision>
  <dcterms:created xsi:type="dcterms:W3CDTF">2011-09-14T04:45:05Z</dcterms:created>
  <dcterms:modified xsi:type="dcterms:W3CDTF">2013-11-08T15:10:56Z</dcterms:modified>
</cp:coreProperties>
</file>