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56BB-E9EA-437F-AF83-7547C9E2CAE5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5EC2A-8B47-4BC7-9609-F33777990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56BB-E9EA-437F-AF83-7547C9E2CAE5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5EC2A-8B47-4BC7-9609-F33777990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56BB-E9EA-437F-AF83-7547C9E2CAE5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5EC2A-8B47-4BC7-9609-F33777990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56BB-E9EA-437F-AF83-7547C9E2CAE5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5EC2A-8B47-4BC7-9609-F33777990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56BB-E9EA-437F-AF83-7547C9E2CAE5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5EC2A-8B47-4BC7-9609-F33777990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56BB-E9EA-437F-AF83-7547C9E2CAE5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5EC2A-8B47-4BC7-9609-F33777990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56BB-E9EA-437F-AF83-7547C9E2CAE5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5EC2A-8B47-4BC7-9609-F33777990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56BB-E9EA-437F-AF83-7547C9E2CAE5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5EC2A-8B47-4BC7-9609-F33777990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56BB-E9EA-437F-AF83-7547C9E2CAE5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5EC2A-8B47-4BC7-9609-F33777990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56BB-E9EA-437F-AF83-7547C9E2CAE5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5EC2A-8B47-4BC7-9609-F33777990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56BB-E9EA-437F-AF83-7547C9E2CAE5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5EC2A-8B47-4BC7-9609-F33777990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D56BB-E9EA-437F-AF83-7547C9E2CAE5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5EC2A-8B47-4BC7-9609-F33777990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STRUKTUR INFORMASI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Latihan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Lama/</a:t>
            </a:r>
            <a:r>
              <a:rPr lang="en-US" dirty="0" err="1" smtClean="0"/>
              <a:t>Baru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Tema</a:t>
            </a:r>
            <a:r>
              <a:rPr lang="en-US" dirty="0" smtClean="0"/>
              <a:t>/</a:t>
            </a:r>
            <a:r>
              <a:rPr lang="en-US" dirty="0" err="1" smtClean="0"/>
              <a:t>Rema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smtClean="0"/>
              <a:t>s		 p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smtClean="0"/>
              <a:t>l		b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  <a:r>
              <a:rPr lang="en-US" dirty="0" smtClean="0"/>
              <a:t>     r                 t</a:t>
            </a:r>
          </a:p>
          <a:p>
            <a:pPr marL="514350" indent="-51435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wacana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transformasi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Tanggapan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koherensi</a:t>
            </a:r>
            <a:endParaRPr lang="en-US" dirty="0" smtClean="0"/>
          </a:p>
          <a:p>
            <a:pPr marL="514350" indent="-514350">
              <a:buNone/>
            </a:pPr>
            <a:r>
              <a:rPr lang="en-US" smtClean="0"/>
              <a:t>     wacana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STRUKTUR INFORMASI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INTERAKSI</a:t>
            </a:r>
          </a:p>
          <a:p>
            <a:pPr marL="514350" indent="-514350">
              <a:buAutoNum type="arabicParenR"/>
            </a:pPr>
            <a:r>
              <a:rPr lang="en-US" dirty="0" smtClean="0"/>
              <a:t>TRANSAKSI</a:t>
            </a:r>
          </a:p>
          <a:p>
            <a:pPr marL="514350" indent="-514350">
              <a:buAutoNum type="arabicParenR"/>
            </a:pPr>
            <a:r>
              <a:rPr lang="en-US" dirty="0" smtClean="0"/>
              <a:t>PERTUKARAN</a:t>
            </a:r>
          </a:p>
          <a:p>
            <a:pPr marL="514350" indent="-514350">
              <a:buAutoNum type="arabicParenR"/>
            </a:pPr>
            <a:r>
              <a:rPr lang="en-US" dirty="0" smtClean="0"/>
              <a:t>PERMINTAAN</a:t>
            </a:r>
          </a:p>
          <a:p>
            <a:pPr marL="514350" indent="-514350">
              <a:buAutoNum type="arabicParenR"/>
            </a:pPr>
            <a:r>
              <a:rPr lang="en-US" dirty="0" smtClean="0"/>
              <a:t>GERAK</a:t>
            </a:r>
          </a:p>
          <a:p>
            <a:pPr marL="514350" indent="-514350">
              <a:buAutoNum type="arabicParenR"/>
            </a:pPr>
            <a:r>
              <a:rPr lang="en-US" dirty="0" smtClean="0"/>
              <a:t>TINDAK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Halliday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Bagian-bagian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wacana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pembicara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pendengar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Informasi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Lama</a:t>
            </a:r>
          </a:p>
          <a:p>
            <a:pPr lvl="1"/>
            <a:r>
              <a:rPr lang="en-US" dirty="0" err="1" smtClean="0"/>
              <a:t>Baru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Informasi</a:t>
            </a:r>
            <a:r>
              <a:rPr lang="en-US" dirty="0" smtClean="0"/>
              <a:t> lama</a:t>
            </a:r>
          </a:p>
          <a:p>
            <a:pPr lvl="1"/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pembicara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pendengar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Informasi</a:t>
            </a:r>
            <a:r>
              <a:rPr lang="en-US" dirty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 lvl="1"/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lawan</a:t>
            </a:r>
            <a:r>
              <a:rPr lang="en-US" dirty="0" smtClean="0"/>
              <a:t> </a:t>
            </a:r>
            <a:r>
              <a:rPr lang="en-US" dirty="0" err="1" smtClean="0"/>
              <a:t>bicaranya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u="sng" dirty="0" err="1" smtClean="0"/>
              <a:t>Saya</a:t>
            </a:r>
            <a:r>
              <a:rPr lang="en-US" dirty="0" smtClean="0"/>
              <a:t> </a:t>
            </a:r>
            <a:r>
              <a:rPr lang="en-US" u="sng" dirty="0" err="1" smtClean="0"/>
              <a:t>senang</a:t>
            </a:r>
            <a:endParaRPr lang="en-US" u="sng" dirty="0" smtClean="0"/>
          </a:p>
          <a:p>
            <a:pPr marL="514350" indent="-514350">
              <a:buNone/>
            </a:pPr>
            <a:r>
              <a:rPr lang="en-US" dirty="0" smtClean="0"/>
              <a:t>   L		  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Lama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Perwacana</a:t>
            </a:r>
            <a:endParaRPr lang="en-US" dirty="0" smtClean="0"/>
          </a:p>
          <a:p>
            <a:r>
              <a:rPr lang="en-US" dirty="0" err="1" smtClean="0"/>
              <a:t>Intonasi</a:t>
            </a:r>
            <a:endParaRPr lang="en-US" dirty="0" smtClean="0"/>
          </a:p>
          <a:p>
            <a:r>
              <a:rPr lang="en-US" dirty="0" err="1" smtClean="0"/>
              <a:t>Tema-Rema</a:t>
            </a:r>
            <a:endParaRPr lang="en-US" dirty="0" smtClean="0"/>
          </a:p>
          <a:p>
            <a:r>
              <a:rPr lang="en-US" dirty="0" err="1" smtClean="0"/>
              <a:t>Subjek-Predikat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Perwacana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Wacana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endParaRPr lang="en-US" dirty="0" smtClean="0"/>
          </a:p>
          <a:p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ujaran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endParaRPr lang="en-US" dirty="0" smtClean="0"/>
          </a:p>
          <a:p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err="1" smtClean="0"/>
              <a:t>Contoh</a:t>
            </a:r>
            <a:endParaRPr lang="en-US" dirty="0" smtClean="0"/>
          </a:p>
          <a:p>
            <a:pPr lvl="2"/>
            <a:r>
              <a:rPr lang="en-US" u="sng" dirty="0" err="1" smtClean="0"/>
              <a:t>Buku</a:t>
            </a:r>
            <a:r>
              <a:rPr lang="en-US" dirty="0" smtClean="0"/>
              <a:t> </a:t>
            </a:r>
            <a:r>
              <a:rPr lang="en-US" u="sng" dirty="0" err="1" smtClean="0"/>
              <a:t>matematika</a:t>
            </a:r>
            <a:endParaRPr lang="en-US" u="sng" dirty="0" smtClean="0"/>
          </a:p>
          <a:p>
            <a:pPr lvl="3">
              <a:buNone/>
            </a:pPr>
            <a:r>
              <a:rPr lang="en-US" dirty="0" smtClean="0"/>
              <a:t>L		         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Intonasi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pengucapan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lama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Tema-Rema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791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Tema-Rema</a:t>
            </a:r>
            <a:endParaRPr lang="en-US" dirty="0" smtClean="0"/>
          </a:p>
          <a:p>
            <a:pPr lvl="1"/>
            <a:r>
              <a:rPr lang="en-US" dirty="0" err="1" smtClean="0"/>
              <a:t>Tema</a:t>
            </a:r>
            <a:r>
              <a:rPr lang="en-US" dirty="0" smtClean="0"/>
              <a:t> = </a:t>
            </a:r>
            <a:r>
              <a:rPr lang="en-US" dirty="0" err="1" smtClean="0"/>
              <a:t>kategori</a:t>
            </a:r>
            <a:r>
              <a:rPr lang="en-US" dirty="0" smtClean="0"/>
              <a:t> formal, </a:t>
            </a:r>
            <a:r>
              <a:rPr lang="en-US" dirty="0" err="1" smtClean="0"/>
              <a:t>konsisten</a:t>
            </a:r>
            <a:r>
              <a:rPr lang="en-US" dirty="0" smtClean="0"/>
              <a:t> paling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endParaRPr lang="en-US" dirty="0" smtClean="0"/>
          </a:p>
          <a:p>
            <a:pPr lvl="1"/>
            <a:r>
              <a:rPr lang="en-US" dirty="0" err="1" smtClean="0"/>
              <a:t>Rema</a:t>
            </a:r>
            <a:r>
              <a:rPr lang="en-US" dirty="0" smtClean="0"/>
              <a:t> =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lain yang </a:t>
            </a:r>
            <a:r>
              <a:rPr lang="en-US" dirty="0" err="1" smtClean="0"/>
              <a:t>menuyusul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,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endParaRPr lang="en-US" dirty="0" smtClean="0"/>
          </a:p>
          <a:p>
            <a:pPr lvl="2"/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dibicarakan</a:t>
            </a:r>
            <a:endParaRPr lang="en-US" dirty="0" smtClean="0"/>
          </a:p>
          <a:p>
            <a:pPr lvl="2"/>
            <a:r>
              <a:rPr lang="en-US" dirty="0" err="1" smtClean="0"/>
              <a:t>Berkenaan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endParaRPr lang="en-US" dirty="0" smtClean="0"/>
          </a:p>
          <a:p>
            <a:pPr lvl="2"/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permulaan</a:t>
            </a:r>
            <a:r>
              <a:rPr lang="en-US" dirty="0" smtClean="0"/>
              <a:t> </a:t>
            </a:r>
            <a:r>
              <a:rPr lang="en-US" dirty="0" err="1" smtClean="0"/>
              <a:t>ujaran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lvl="1"/>
            <a:r>
              <a:rPr lang="en-US" u="sng" dirty="0" err="1" smtClean="0"/>
              <a:t>Motivasi</a:t>
            </a:r>
            <a:r>
              <a:rPr lang="en-US" u="sng" dirty="0" smtClean="0"/>
              <a:t> </a:t>
            </a:r>
            <a:r>
              <a:rPr lang="en-US" u="sng" dirty="0" err="1" smtClean="0"/>
              <a:t>Belajar</a:t>
            </a:r>
            <a:r>
              <a:rPr lang="en-US" dirty="0" smtClean="0"/>
              <a:t> </a:t>
            </a:r>
            <a:r>
              <a:rPr lang="en-US" u="sng" dirty="0" err="1" smtClean="0"/>
              <a:t>Siswa</a:t>
            </a:r>
            <a:r>
              <a:rPr lang="en-US" u="sng" dirty="0" smtClean="0"/>
              <a:t> SMP  </a:t>
            </a:r>
            <a:r>
              <a:rPr lang="en-US" dirty="0" smtClean="0"/>
              <a:t>  </a:t>
            </a:r>
            <a:r>
              <a:rPr lang="en-US" u="sng" dirty="0" err="1" smtClean="0"/>
              <a:t>Saya</a:t>
            </a:r>
            <a:r>
              <a:rPr lang="en-US" dirty="0" smtClean="0"/>
              <a:t> </a:t>
            </a:r>
            <a:r>
              <a:rPr lang="en-US" u="sng" dirty="0" err="1" smtClean="0"/>
              <a:t>belajar</a:t>
            </a:r>
            <a:r>
              <a:rPr lang="en-US" u="sng" dirty="0" smtClean="0"/>
              <a:t> </a:t>
            </a:r>
            <a:r>
              <a:rPr lang="en-US" u="sng" dirty="0" err="1" smtClean="0"/>
              <a:t>bahasa</a:t>
            </a:r>
            <a:r>
              <a:rPr lang="en-US" u="sng" dirty="0" smtClean="0"/>
              <a:t> </a:t>
            </a:r>
            <a:r>
              <a:rPr lang="en-US" u="sng" dirty="0" err="1" smtClean="0"/>
              <a:t>Inggris</a:t>
            </a:r>
            <a:endParaRPr lang="en-US" u="sng" dirty="0" smtClean="0"/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smtClean="0"/>
              <a:t>T/B                     R/L         R/L            B/T</a:t>
            </a:r>
            <a:endParaRPr lang="en-US" dirty="0" smtClean="0"/>
          </a:p>
          <a:p>
            <a:pPr lvl="1">
              <a:buNone/>
            </a:pP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Subjek-Predikat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Subjek</a:t>
            </a:r>
            <a:r>
              <a:rPr lang="en-US" dirty="0" smtClean="0"/>
              <a:t> = L</a:t>
            </a:r>
          </a:p>
          <a:p>
            <a:r>
              <a:rPr lang="en-US" dirty="0" err="1" smtClean="0"/>
              <a:t>Predikat</a:t>
            </a:r>
            <a:r>
              <a:rPr lang="en-US" dirty="0" smtClean="0"/>
              <a:t> = </a:t>
            </a:r>
            <a:r>
              <a:rPr lang="en-US" dirty="0" err="1" smtClean="0"/>
              <a:t>Baru</a:t>
            </a:r>
            <a:endParaRPr lang="en-US" dirty="0" smtClean="0"/>
          </a:p>
          <a:p>
            <a:pPr lvl="1"/>
            <a:r>
              <a:rPr lang="en-US" dirty="0" err="1" smtClean="0"/>
              <a:t>Contoh</a:t>
            </a:r>
            <a:endParaRPr lang="en-US" dirty="0" smtClean="0"/>
          </a:p>
          <a:p>
            <a:pPr lvl="2"/>
            <a:r>
              <a:rPr lang="en-US" i="1" u="sng" dirty="0" err="1" smtClean="0"/>
              <a:t>Anak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itu</a:t>
            </a:r>
            <a:r>
              <a:rPr lang="en-US" i="1" dirty="0" smtClean="0"/>
              <a:t> </a:t>
            </a:r>
            <a:r>
              <a:rPr lang="en-US" u="sng" dirty="0" err="1" smtClean="0"/>
              <a:t>belaja</a:t>
            </a:r>
            <a:r>
              <a:rPr lang="en-US" dirty="0" err="1" smtClean="0"/>
              <a:t>r</a:t>
            </a:r>
            <a:endParaRPr lang="en-US" dirty="0" smtClean="0"/>
          </a:p>
          <a:p>
            <a:pPr lvl="2">
              <a:buNone/>
            </a:pPr>
            <a:r>
              <a:rPr lang="en-US" dirty="0"/>
              <a:t> </a:t>
            </a:r>
            <a:r>
              <a:rPr lang="en-US" dirty="0" smtClean="0"/>
              <a:t>          L          B</a:t>
            </a:r>
          </a:p>
          <a:p>
            <a:pPr lvl="2"/>
            <a:r>
              <a:rPr lang="en-US" u="sng" dirty="0" err="1" smtClean="0"/>
              <a:t>Belajar</a:t>
            </a:r>
            <a:r>
              <a:rPr lang="en-US" dirty="0" smtClean="0"/>
              <a:t> </a:t>
            </a:r>
            <a:r>
              <a:rPr lang="en-US" i="1" u="sng" dirty="0" err="1" smtClean="0"/>
              <a:t>anak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itu</a:t>
            </a:r>
            <a:endParaRPr lang="en-US" i="1" u="sng" dirty="0" smtClean="0"/>
          </a:p>
          <a:p>
            <a:pPr lvl="2">
              <a:buNone/>
            </a:pPr>
            <a:r>
              <a:rPr lang="en-US" dirty="0"/>
              <a:t> </a:t>
            </a:r>
            <a:r>
              <a:rPr lang="en-US" dirty="0" smtClean="0"/>
              <a:t>        B             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181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STRUKTUR INFORMASI</vt:lpstr>
      <vt:lpstr>DEFINISI</vt:lpstr>
      <vt:lpstr>Informasi</vt:lpstr>
      <vt:lpstr>Contoh</vt:lpstr>
      <vt:lpstr>Masalah dalam Informasi Lama dan Informasi Baru</vt:lpstr>
      <vt:lpstr>Perwacana</vt:lpstr>
      <vt:lpstr>Intonasi</vt:lpstr>
      <vt:lpstr>Tema-Rema</vt:lpstr>
      <vt:lpstr>Subjek-Predikat</vt:lpstr>
      <vt:lpstr>Latihan Tentukan Informasi Lama/Baru Tema/Rema</vt:lpstr>
      <vt:lpstr>STRUKTUR INFORMASI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INFORMASI</dc:title>
  <dc:creator>acer</dc:creator>
  <cp:lastModifiedBy>acer</cp:lastModifiedBy>
  <cp:revision>12</cp:revision>
  <dcterms:created xsi:type="dcterms:W3CDTF">2011-11-02T08:16:34Z</dcterms:created>
  <dcterms:modified xsi:type="dcterms:W3CDTF">2012-06-17T19:22:29Z</dcterms:modified>
</cp:coreProperties>
</file>