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E69A-3F52-4F51-9538-EAA8442ED42E}" type="datetimeFigureOut">
              <a:rPr lang="en-US" smtClean="0"/>
              <a:t>09-Sep-13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9F65-9D42-4E76-BDAD-C714C0D297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KE-1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PENGERTIAN MENYIMAK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Menyimak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Menyimak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id-ID" dirty="0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lvl="1"/>
            <a:r>
              <a:rPr lang="id-ID" dirty="0" smtClean="0"/>
              <a:t> </a:t>
            </a:r>
            <a:r>
              <a:rPr lang="id-ID" dirty="0"/>
              <a:t>mendengarkan lambang-lambang lisan dengan penuh perhatian, pemahaman, </a:t>
            </a:r>
            <a:r>
              <a:rPr lang="id-ID" dirty="0" smtClean="0"/>
              <a:t>apresiasi</a:t>
            </a:r>
            <a:endParaRPr lang="en-US" dirty="0"/>
          </a:p>
          <a:p>
            <a:pPr lvl="1"/>
            <a:r>
              <a:rPr lang="id-ID" dirty="0" smtClean="0"/>
              <a:t> </a:t>
            </a:r>
            <a:r>
              <a:rPr lang="en-US" dirty="0" err="1" smtClean="0"/>
              <a:t>meng</a:t>
            </a:r>
            <a:r>
              <a:rPr lang="id-ID" dirty="0" smtClean="0"/>
              <a:t>interprestasi </a:t>
            </a:r>
            <a:r>
              <a:rPr lang="id-ID" dirty="0"/>
              <a:t>untuk memperoleh informasi, menangkap isi atau </a:t>
            </a:r>
            <a:r>
              <a:rPr lang="id-ID" dirty="0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lvl="1"/>
            <a:r>
              <a:rPr lang="id-ID" dirty="0" smtClean="0"/>
              <a:t>memahami </a:t>
            </a:r>
            <a:r>
              <a:rPr lang="id-ID" dirty="0"/>
              <a:t>makna </a:t>
            </a:r>
            <a:r>
              <a:rPr lang="id-ID" dirty="0" smtClean="0"/>
              <a:t>komunikasi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MENYIMAK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Menyimak </a:t>
            </a:r>
            <a:r>
              <a:rPr lang="id-ID" dirty="0" smtClean="0"/>
              <a:t>adalah</a:t>
            </a:r>
            <a:r>
              <a:rPr lang="en-US" dirty="0" smtClean="0"/>
              <a:t> </a:t>
            </a:r>
            <a:r>
              <a:rPr lang="id-ID" dirty="0" smtClean="0"/>
              <a:t>poses </a:t>
            </a:r>
            <a:r>
              <a:rPr lang="id-ID" dirty="0"/>
              <a:t>kegiatan mendengarkan lambang-lambang lisan dengan penuh perhatian, pemahaman, apresiasi, serta interprestasi untuk memperoleh informasi, menangkap isi atau pesan, serta memahami makna komunikasi yang telah disampaikan sang pembicara melalui ujaran atau bahasa lisan</a:t>
            </a:r>
            <a:r>
              <a:rPr lang="id-ID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PERTEMUAN KE-1</vt:lpstr>
      <vt:lpstr>Menyimak</vt:lpstr>
      <vt:lpstr>PENGERTIAN MENYIMAK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KE-1</dc:title>
  <dc:creator>acer</dc:creator>
  <cp:lastModifiedBy>acer</cp:lastModifiedBy>
  <cp:revision>5</cp:revision>
  <dcterms:created xsi:type="dcterms:W3CDTF">2013-09-08T17:54:00Z</dcterms:created>
  <dcterms:modified xsi:type="dcterms:W3CDTF">2013-09-08T18:35:13Z</dcterms:modified>
</cp:coreProperties>
</file>