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E033-2E30-41E6-BE01-04A4E548F92F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57D0-5B35-4DBD-BC50-33B8A36FA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E033-2E30-41E6-BE01-04A4E548F92F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57D0-5B35-4DBD-BC50-33B8A36FA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E033-2E30-41E6-BE01-04A4E548F92F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57D0-5B35-4DBD-BC50-33B8A36FA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E033-2E30-41E6-BE01-04A4E548F92F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57D0-5B35-4DBD-BC50-33B8A36FA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E033-2E30-41E6-BE01-04A4E548F92F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57D0-5B35-4DBD-BC50-33B8A36FA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E033-2E30-41E6-BE01-04A4E548F92F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57D0-5B35-4DBD-BC50-33B8A36FA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E033-2E30-41E6-BE01-04A4E548F92F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57D0-5B35-4DBD-BC50-33B8A36FA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E033-2E30-41E6-BE01-04A4E548F92F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57D0-5B35-4DBD-BC50-33B8A36FA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E033-2E30-41E6-BE01-04A4E548F92F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57D0-5B35-4DBD-BC50-33B8A36FA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E033-2E30-41E6-BE01-04A4E548F92F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57D0-5B35-4DBD-BC50-33B8A36FA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E033-2E30-41E6-BE01-04A4E548F92F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57D0-5B35-4DBD-BC50-33B8A36FA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BE033-2E30-41E6-BE01-04A4E548F92F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757D0-5B35-4DBD-BC50-33B8A36FA6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Perencanaan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</a:t>
            </a:r>
            <a:r>
              <a:rPr lang="en-US" dirty="0" err="1" smtClean="0"/>
              <a:t>idang</a:t>
            </a:r>
            <a:r>
              <a:rPr lang="en-US" dirty="0" smtClean="0"/>
              <a:t> </a:t>
            </a:r>
            <a:r>
              <a:rPr lang="en-US" dirty="0" err="1" smtClean="0"/>
              <a:t>kebahasaan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direncanakan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a. </a:t>
            </a:r>
            <a:r>
              <a:rPr lang="en-US" dirty="0" err="1" smtClean="0"/>
              <a:t>Pemantapan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lingua franca.</a:t>
            </a:r>
          </a:p>
          <a:p>
            <a:r>
              <a:rPr lang="en-US" dirty="0" smtClean="0"/>
              <a:t>c.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penutur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kebijaksanaan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kebahasaan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d.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pengajaran</a:t>
            </a:r>
            <a:r>
              <a:rPr lang="en-US" dirty="0" smtClean="0"/>
              <a:t> </a:t>
            </a:r>
            <a:r>
              <a:rPr lang="en-US" dirty="0" err="1" smtClean="0"/>
              <a:t>kebahasaan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lembaga-lembaga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e. </a:t>
            </a:r>
            <a:r>
              <a:rPr lang="en-US" dirty="0" err="1" smtClean="0"/>
              <a:t>Ketenagaan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kebahasaan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f. </a:t>
            </a:r>
            <a:r>
              <a:rPr lang="en-US" dirty="0" err="1" smtClean="0"/>
              <a:t>Penggalian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g.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perseorangan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kebahasaan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Pihak</a:t>
            </a:r>
            <a:r>
              <a:rPr lang="en-US" b="1" dirty="0" smtClean="0"/>
              <a:t> yang </a:t>
            </a:r>
            <a:r>
              <a:rPr lang="en-US" b="1" dirty="0" err="1" smtClean="0"/>
              <a:t>terlibat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perencanaan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01 April 1975.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namanya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2000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tugasnya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pelaksana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err="1" smtClean="0"/>
              <a:t>Menurut</a:t>
            </a:r>
            <a:r>
              <a:rPr lang="en-US" sz="2700" dirty="0" smtClean="0"/>
              <a:t> </a:t>
            </a:r>
            <a:r>
              <a:rPr lang="en-US" sz="2700" dirty="0" err="1" smtClean="0"/>
              <a:t>Pateda</a:t>
            </a:r>
            <a:r>
              <a:rPr lang="en-US" sz="2700" dirty="0" smtClean="0"/>
              <a:t> ( 1987 : 95 ), </a:t>
            </a:r>
            <a:r>
              <a:rPr lang="en-US" sz="2700" dirty="0" err="1" smtClean="0"/>
              <a:t>perencanaan</a:t>
            </a:r>
            <a:r>
              <a:rPr lang="en-US" sz="2700" dirty="0" smtClean="0"/>
              <a:t> </a:t>
            </a:r>
            <a:r>
              <a:rPr lang="en-US" sz="2700" dirty="0" err="1" smtClean="0"/>
              <a:t>bahasa</a:t>
            </a:r>
            <a:r>
              <a:rPr lang="en-US" sz="2700" dirty="0" smtClean="0"/>
              <a:t> </a:t>
            </a:r>
            <a:r>
              <a:rPr lang="en-US" sz="2700" dirty="0" err="1" smtClean="0"/>
              <a:t>menjadi</a:t>
            </a:r>
            <a:r>
              <a:rPr lang="en-US" sz="2700" dirty="0" smtClean="0"/>
              <a:t> </a:t>
            </a:r>
            <a:r>
              <a:rPr lang="en-US" sz="2700" dirty="0" err="1" smtClean="0"/>
              <a:t>tanggung</a:t>
            </a:r>
            <a:r>
              <a:rPr lang="en-US" sz="2700" dirty="0" smtClean="0"/>
              <a:t> </a:t>
            </a:r>
            <a:r>
              <a:rPr lang="en-US" sz="2700" dirty="0" err="1" smtClean="0"/>
              <a:t>jawab</a:t>
            </a:r>
            <a:r>
              <a:rPr lang="en-US" sz="2700" dirty="0" smtClean="0"/>
              <a:t> 4 </a:t>
            </a:r>
            <a:r>
              <a:rPr lang="en-US" sz="2700" dirty="0" err="1" smtClean="0"/>
              <a:t>komponen</a:t>
            </a:r>
            <a:r>
              <a:rPr lang="en-US" sz="2700" dirty="0" smtClean="0"/>
              <a:t>, </a:t>
            </a:r>
            <a:r>
              <a:rPr lang="en-US" sz="2700" dirty="0" err="1" smtClean="0"/>
              <a:t>yaitu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Para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Pemerintah</a:t>
            </a:r>
            <a:endParaRPr lang="en-US" dirty="0" smtClean="0"/>
          </a:p>
          <a:p>
            <a:r>
              <a:rPr lang="en-US" dirty="0" smtClean="0"/>
              <a:t>3. Guru </a:t>
            </a:r>
            <a:r>
              <a:rPr lang="en-US" dirty="0" err="1" smtClean="0"/>
              <a:t>Bahasa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penutur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Sasaran</a:t>
            </a:r>
            <a:r>
              <a:rPr lang="en-US" b="1" dirty="0" smtClean="0"/>
              <a:t> </a:t>
            </a:r>
            <a:r>
              <a:rPr lang="en-US" b="1" dirty="0" err="1" smtClean="0"/>
              <a:t>perencanaan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direncanakan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saran yang </a:t>
            </a:r>
            <a:r>
              <a:rPr lang="en-US" dirty="0" err="1" smtClean="0"/>
              <a:t>diusulkan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Aspek-aspek</a:t>
            </a:r>
            <a:r>
              <a:rPr lang="en-US" b="1" dirty="0" smtClean="0"/>
              <a:t> </a:t>
            </a:r>
            <a:r>
              <a:rPr lang="en-US" b="1" dirty="0" err="1" smtClean="0"/>
              <a:t>perencanaan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Ferguson ( 1968 )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, </a:t>
            </a:r>
            <a:r>
              <a:rPr lang="en-US" dirty="0" err="1" smtClean="0"/>
              <a:t>aspek-aspek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Pembakuan</a:t>
            </a:r>
            <a:r>
              <a:rPr lang="en-US" dirty="0" smtClean="0"/>
              <a:t> ( </a:t>
            </a:r>
            <a:r>
              <a:rPr lang="en-US" dirty="0" err="1" smtClean="0"/>
              <a:t>standarisasi</a:t>
            </a:r>
            <a:r>
              <a:rPr lang="en-US" dirty="0" smtClean="0"/>
              <a:t> )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Modernisasi</a:t>
            </a:r>
            <a:r>
              <a:rPr lang="en-US" dirty="0" smtClean="0"/>
              <a:t> ( </a:t>
            </a:r>
            <a:r>
              <a:rPr lang="en-US" dirty="0" err="1" smtClean="0"/>
              <a:t>intelektualisasi</a:t>
            </a:r>
            <a:r>
              <a:rPr lang="en-US" dirty="0" smtClean="0"/>
              <a:t> )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Grafisasi</a:t>
            </a:r>
            <a:r>
              <a:rPr lang="en-US" dirty="0" smtClean="0"/>
              <a:t> (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ejaan</a:t>
            </a:r>
            <a:r>
              <a:rPr lang="en-US" dirty="0" smtClean="0"/>
              <a:t> 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b="1" dirty="0" err="1" smtClean="0"/>
              <a:t>perencanaan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Dari </a:t>
            </a:r>
            <a:r>
              <a:rPr lang="en-US" b="1" dirty="0" err="1" smtClean="0"/>
              <a:t>segi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endParaRPr lang="en-US" b="1" dirty="0" smtClean="0"/>
          </a:p>
          <a:p>
            <a:r>
              <a:rPr lang="it-IT" b="1" dirty="0" smtClean="0"/>
              <a:t>Dari segi warga pemakai bahasa Indonesia</a:t>
            </a:r>
          </a:p>
          <a:p>
            <a:r>
              <a:rPr lang="en-US" b="1" dirty="0" smtClean="0"/>
              <a:t>Dari </a:t>
            </a:r>
            <a:r>
              <a:rPr lang="en-US" b="1" dirty="0" err="1" smtClean="0"/>
              <a:t>segi</a:t>
            </a:r>
            <a:r>
              <a:rPr lang="en-US" b="1" dirty="0" smtClean="0"/>
              <a:t> </a:t>
            </a:r>
            <a:r>
              <a:rPr lang="en-US" b="1" dirty="0" err="1" smtClean="0"/>
              <a:t>pelaksana</a:t>
            </a:r>
            <a:endParaRPr lang="en-US" b="1" dirty="0"/>
          </a:p>
          <a:p>
            <a:r>
              <a:rPr lang="en-US" b="1" dirty="0" smtClean="0"/>
              <a:t>Dari </a:t>
            </a:r>
            <a:r>
              <a:rPr lang="en-US" b="1" dirty="0" err="1" smtClean="0"/>
              <a:t>segi</a:t>
            </a:r>
            <a:r>
              <a:rPr lang="en-US" b="1" dirty="0" smtClean="0"/>
              <a:t> </a:t>
            </a:r>
            <a:r>
              <a:rPr lang="en-US" b="1" dirty="0" err="1" smtClean="0"/>
              <a:t>proses</a:t>
            </a:r>
            <a:r>
              <a:rPr lang="en-US" b="1" dirty="0" smtClean="0"/>
              <a:t> </a:t>
            </a:r>
            <a:r>
              <a:rPr lang="en-US" b="1" dirty="0" err="1" smtClean="0"/>
              <a:t>perencanaan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endParaRPr lang="en-US" b="1" dirty="0" smtClean="0"/>
          </a:p>
          <a:p>
            <a:r>
              <a:rPr lang="en-US" b="1" dirty="0" err="1" smtClean="0"/>
              <a:t>Hambatan-hambatan</a:t>
            </a:r>
            <a:r>
              <a:rPr lang="en-US" b="1" dirty="0" smtClean="0"/>
              <a:t> </a:t>
            </a:r>
            <a:r>
              <a:rPr lang="en-US" b="1" dirty="0" err="1" smtClean="0"/>
              <a:t>perencanaan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endParaRPr lang="en-US" b="1" dirty="0" smtClean="0"/>
          </a:p>
          <a:p>
            <a:r>
              <a:rPr lang="en-US" b="1" dirty="0" err="1" smtClean="0"/>
              <a:t>Evaluasi</a:t>
            </a:r>
            <a:r>
              <a:rPr lang="en-US" b="1" dirty="0" smtClean="0"/>
              <a:t> </a:t>
            </a:r>
            <a:r>
              <a:rPr lang="en-US" b="1" dirty="0" err="1" smtClean="0"/>
              <a:t>perencanaan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262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Perencanaan Bahasa</vt:lpstr>
      <vt:lpstr>Bidang kebahasaan yang perlu direncanakan adalah :</vt:lpstr>
      <vt:lpstr>Pihak yang terlibat dalam perencanaan bahasa</vt:lpstr>
      <vt:lpstr>Menurut Pateda ( 1987 : 95 ), perencanaan bahasa menjadi tanggung jawab 4 komponen, yaitu :</vt:lpstr>
      <vt:lpstr>Sasaran perencanaan bahasa</vt:lpstr>
      <vt:lpstr>Aspek-aspek perencanaan</vt:lpstr>
      <vt:lpstr>Jenis masalah perencanaan bahasa</vt:lpstr>
    </vt:vector>
  </TitlesOfParts>
  <Company>SpeedNet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Bahasa</dc:title>
  <dc:creator>Mabenga1</dc:creator>
  <cp:lastModifiedBy>Mabenga1</cp:lastModifiedBy>
  <cp:revision>1</cp:revision>
  <dcterms:created xsi:type="dcterms:W3CDTF">2012-01-10T07:03:32Z</dcterms:created>
  <dcterms:modified xsi:type="dcterms:W3CDTF">2012-01-10T07:12:08Z</dcterms:modified>
</cp:coreProperties>
</file>