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A399-BA3A-4390-B2FF-FCB6CCE9C1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2698-DBCB-4F95-9C40-84B4F7FFD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A399-BA3A-4390-B2FF-FCB6CCE9C1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2698-DBCB-4F95-9C40-84B4F7FFD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A399-BA3A-4390-B2FF-FCB6CCE9C1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2698-DBCB-4F95-9C40-84B4F7FFD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A399-BA3A-4390-B2FF-FCB6CCE9C1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2698-DBCB-4F95-9C40-84B4F7FFD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A399-BA3A-4390-B2FF-FCB6CCE9C1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2698-DBCB-4F95-9C40-84B4F7FFD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A399-BA3A-4390-B2FF-FCB6CCE9C1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2698-DBCB-4F95-9C40-84B4F7FFD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A399-BA3A-4390-B2FF-FCB6CCE9C1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2698-DBCB-4F95-9C40-84B4F7FFD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A399-BA3A-4390-B2FF-FCB6CCE9C1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2698-DBCB-4F95-9C40-84B4F7FFD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A399-BA3A-4390-B2FF-FCB6CCE9C1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2698-DBCB-4F95-9C40-84B4F7FFD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A399-BA3A-4390-B2FF-FCB6CCE9C1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2698-DBCB-4F95-9C40-84B4F7FFD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A399-BA3A-4390-B2FF-FCB6CCE9C1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2698-DBCB-4F95-9C40-84B4F7FFD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3A399-BA3A-4390-B2FF-FCB6CCE9C1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2698-DBCB-4F95-9C40-84B4F7FFD7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785949"/>
          </a:xfrm>
        </p:spPr>
        <p:txBody>
          <a:bodyPr/>
          <a:lstStyle/>
          <a:p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lain (</a:t>
            </a:r>
            <a:r>
              <a:rPr lang="en-US" dirty="0" err="1" smtClean="0"/>
              <a:t>Suwito</a:t>
            </a:r>
            <a:r>
              <a:rPr lang="en-US" dirty="0" smtClean="0"/>
              <a:t> 1991:80). </a:t>
            </a:r>
            <a:r>
              <a:rPr lang="en-US" dirty="0" err="1" smtClean="0"/>
              <a:t>Menurutnya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i="1" dirty="0" smtClean="0"/>
              <a:t>(language</a:t>
            </a:r>
            <a:r>
              <a:rPr lang="en-US" dirty="0" smtClean="0"/>
              <a:t> </a:t>
            </a:r>
            <a:r>
              <a:rPr lang="en-US" i="1" dirty="0" err="1" smtClean="0"/>
              <a:t>depedency</a:t>
            </a:r>
            <a:r>
              <a:rPr lang="en-US" i="1" dirty="0" smtClean="0"/>
              <a:t>)</a:t>
            </a:r>
            <a:r>
              <a:rPr lang="en-US" dirty="0" smtClean="0"/>
              <a:t> 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multilingual.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enyebab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Fishman (1976:15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Chaer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Agustina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1995:143),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  1)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,</a:t>
            </a:r>
          </a:p>
          <a:p>
            <a:r>
              <a:rPr lang="en-US" dirty="0" smtClean="0"/>
              <a:t>  (2)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tutur</a:t>
            </a:r>
            <a:endParaRPr lang="en-US" dirty="0" smtClean="0"/>
          </a:p>
          <a:p>
            <a:r>
              <a:rPr lang="en-US" dirty="0" smtClean="0"/>
              <a:t>  (3)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hadirnya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endParaRPr lang="en-US" dirty="0" smtClean="0"/>
          </a:p>
          <a:p>
            <a:r>
              <a:rPr lang="en-US" dirty="0" smtClean="0"/>
              <a:t>  (4)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formal </a:t>
            </a:r>
            <a:r>
              <a:rPr lang="en-US" dirty="0" err="1" smtClean="0"/>
              <a:t>ke</a:t>
            </a:r>
            <a:r>
              <a:rPr lang="en-US" dirty="0" smtClean="0"/>
              <a:t> informal</a:t>
            </a:r>
          </a:p>
          <a:p>
            <a:r>
              <a:rPr lang="en-US" dirty="0" smtClean="0"/>
              <a:t>  (5)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Campur</a:t>
            </a:r>
            <a:r>
              <a:rPr lang="en-US" sz="2800" dirty="0" smtClean="0"/>
              <a:t> </a:t>
            </a:r>
            <a:r>
              <a:rPr lang="en-US" sz="2800" dirty="0" err="1" smtClean="0"/>
              <a:t>kode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lain :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(a)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(b)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smtClean="0"/>
              <a:t>(c)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pun, </a:t>
            </a:r>
            <a:r>
              <a:rPr lang="en-US" dirty="0" err="1" smtClean="0"/>
              <a:t>ketiganya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bertumpah</a:t>
            </a:r>
            <a:r>
              <a:rPr lang="en-US" dirty="0" smtClean="0"/>
              <a:t> </a:t>
            </a:r>
            <a:r>
              <a:rPr lang="en-US" dirty="0" err="1" smtClean="0"/>
              <a:t>tindih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daerahnya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dialeknya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daerahnya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dialeknya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FAKTOR-FAKTOR PENYEBAB DAN TUJUAN MELAKUKAN</a:t>
            </a:r>
            <a:br>
              <a:rPr lang="en-US" sz="2000" dirty="0" smtClean="0"/>
            </a:br>
            <a:r>
              <a:rPr lang="en-US" sz="2000" dirty="0" smtClean="0"/>
              <a:t>ALIH KODE ATAU CAMPUR KODE: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Pembicara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 </a:t>
            </a:r>
            <a:r>
              <a:rPr lang="en-US" sz="2000" dirty="0" err="1" smtClean="0"/>
              <a:t>Pembicara</a:t>
            </a:r>
            <a:endParaRPr lang="en-US" sz="2000" dirty="0" smtClean="0"/>
          </a:p>
          <a:p>
            <a:r>
              <a:rPr lang="en-US" sz="2000" dirty="0" err="1" smtClean="0"/>
              <a:t>Mitra</a:t>
            </a:r>
            <a:r>
              <a:rPr lang="en-US" sz="2000" dirty="0" smtClean="0"/>
              <a:t> </a:t>
            </a:r>
            <a:r>
              <a:rPr lang="en-US" sz="2000" dirty="0" err="1" smtClean="0"/>
              <a:t>Bicara</a:t>
            </a:r>
            <a:r>
              <a:rPr lang="en-US" sz="2000" dirty="0" smtClean="0"/>
              <a:t> </a:t>
            </a:r>
          </a:p>
          <a:p>
            <a:r>
              <a:rPr lang="en-US" sz="2000" dirty="0" smtClean="0"/>
              <a:t>Modus </a:t>
            </a:r>
            <a:r>
              <a:rPr lang="en-US" sz="2000" dirty="0" err="1" smtClean="0"/>
              <a:t>Pembicaraan</a:t>
            </a:r>
            <a:endParaRPr lang="en-US" sz="2000" dirty="0" smtClean="0"/>
          </a:p>
          <a:p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tinggal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Pembicaraan</a:t>
            </a:r>
            <a:r>
              <a:rPr lang="en-US" sz="2000" dirty="0" smtClean="0"/>
              <a:t> </a:t>
            </a:r>
            <a:r>
              <a:rPr lang="en-US" sz="2000" dirty="0" err="1" smtClean="0"/>
              <a:t>Berlangsung</a:t>
            </a:r>
            <a:endParaRPr lang="en-US" sz="2000" dirty="0" smtClean="0"/>
          </a:p>
          <a:p>
            <a:r>
              <a:rPr lang="en-US" sz="2000" dirty="0" err="1"/>
              <a:t>T</a:t>
            </a:r>
            <a:r>
              <a:rPr lang="en-US" sz="2000" dirty="0" err="1" smtClean="0"/>
              <a:t>opik</a:t>
            </a:r>
            <a:r>
              <a:rPr lang="en-US" sz="2000" dirty="0" smtClean="0"/>
              <a:t> </a:t>
            </a:r>
          </a:p>
          <a:p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endParaRPr lang="en-US" sz="2000" dirty="0" smtClean="0"/>
          </a:p>
          <a:p>
            <a:r>
              <a:rPr lang="en-US" sz="2000" dirty="0" err="1" smtClean="0"/>
              <a:t>Ragam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Tingkat </a:t>
            </a:r>
            <a:r>
              <a:rPr lang="en-US" sz="2000" dirty="0" err="1" smtClean="0"/>
              <a:t>Tutur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Alih Kode dan Campur Kode</vt:lpstr>
      <vt:lpstr>1. Alih Kode</vt:lpstr>
      <vt:lpstr>Penyebab terjadinya alih kode menurut Fishman (1976:15 dalam Chaer dan Agustina 1995:143), </vt:lpstr>
      <vt:lpstr>Campur kode yang bersifat ke luar antara lain : </vt:lpstr>
      <vt:lpstr>Campur kode ke dalam:</vt:lpstr>
      <vt:lpstr>FAKTOR-FAKTOR PENYEBAB DAN TUJUAN MELAKUKAN ALIH KODE ATAU CAMPUR KODE: </vt:lpstr>
    </vt:vector>
  </TitlesOfParts>
  <Company>SpeedNet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Alih Kode dan Campur Kode</dc:title>
  <dc:creator>Mabenga1</dc:creator>
  <cp:lastModifiedBy>Mabenga1</cp:lastModifiedBy>
  <cp:revision>2</cp:revision>
  <dcterms:created xsi:type="dcterms:W3CDTF">2012-01-10T06:39:04Z</dcterms:created>
  <dcterms:modified xsi:type="dcterms:W3CDTF">2012-01-10T06:49:20Z</dcterms:modified>
</cp:coreProperties>
</file>