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9902-A169-44F5-AE9A-47FC3E78088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DD63-7CBB-488A-8B96-1EDD3EADF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9902-A169-44F5-AE9A-47FC3E78088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DD63-7CBB-488A-8B96-1EDD3EADF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9902-A169-44F5-AE9A-47FC3E78088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DD63-7CBB-488A-8B96-1EDD3EADF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9902-A169-44F5-AE9A-47FC3E78088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DD63-7CBB-488A-8B96-1EDD3EADF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9902-A169-44F5-AE9A-47FC3E78088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DD63-7CBB-488A-8B96-1EDD3EADF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9902-A169-44F5-AE9A-47FC3E78088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DD63-7CBB-488A-8B96-1EDD3EADF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9902-A169-44F5-AE9A-47FC3E78088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DD63-7CBB-488A-8B96-1EDD3EADF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9902-A169-44F5-AE9A-47FC3E78088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DD63-7CBB-488A-8B96-1EDD3EADF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9902-A169-44F5-AE9A-47FC3E78088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DD63-7CBB-488A-8B96-1EDD3EADF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9902-A169-44F5-AE9A-47FC3E78088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DD63-7CBB-488A-8B96-1EDD3EADF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9902-A169-44F5-AE9A-47FC3E78088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DD63-7CBB-488A-8B96-1EDD3EADF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59902-A169-44F5-AE9A-47FC3E78088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8DD63-7CBB-488A-8B96-1EDD3EADF6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Variasi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/>
              <a:t>Jenis</a:t>
            </a:r>
            <a:r>
              <a:rPr lang="en-US" b="1" i="1" dirty="0" smtClean="0"/>
              <a:t> </a:t>
            </a:r>
            <a:r>
              <a:rPr lang="en-US" b="1" i="1" dirty="0" err="1" smtClean="0"/>
              <a:t>Bahasa</a:t>
            </a:r>
            <a:r>
              <a:rPr lang="en-US" b="1" i="1" dirty="0" smtClean="0"/>
              <a:t> </a:t>
            </a:r>
            <a:r>
              <a:rPr lang="en-US" b="1" i="1" dirty="0" err="1" smtClean="0"/>
              <a:t>Berdasarkan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Sosiologis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Penjenisan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sosiologis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penjenisan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internal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sejarahnya</a:t>
            </a:r>
            <a:r>
              <a:rPr lang="en-US" dirty="0" smtClean="0"/>
              <a:t>,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linguistik</a:t>
            </a:r>
            <a:r>
              <a:rPr lang="en-US" dirty="0" smtClean="0"/>
              <a:t> lain, 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pewarisan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b="1" i="1" dirty="0" smtClean="0"/>
              <a:t>Jenis Bahasa Berdasarkan Sikap Politik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Berdasarkan sikap politik kita dapat membedakan adanya bahasa nasional, bahasa resmi, bahasa negara, dan bahasa persatuan.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/>
              <a:t>Jenis</a:t>
            </a:r>
            <a:r>
              <a:rPr lang="en-US" b="1" i="1" dirty="0" smtClean="0"/>
              <a:t> </a:t>
            </a:r>
            <a:r>
              <a:rPr lang="en-US" b="1" i="1" dirty="0" err="1" smtClean="0"/>
              <a:t>Bahasa</a:t>
            </a:r>
            <a:r>
              <a:rPr lang="en-US" b="1" i="1" dirty="0" smtClean="0"/>
              <a:t> </a:t>
            </a:r>
            <a:r>
              <a:rPr lang="en-US" b="1" i="1" dirty="0" err="1" smtClean="0"/>
              <a:t>Berdasarkan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Tahap</a:t>
            </a:r>
            <a:r>
              <a:rPr lang="en-US" b="1" i="1" dirty="0" smtClean="0"/>
              <a:t> </a:t>
            </a:r>
            <a:r>
              <a:rPr lang="en-US" b="1" i="1" dirty="0" err="1" smtClean="0"/>
              <a:t>Pemerolehannya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b</a:t>
            </a:r>
            <a:r>
              <a:rPr lang="es-ES" dirty="0" err="1" smtClean="0"/>
              <a:t>ahasa</a:t>
            </a:r>
            <a:r>
              <a:rPr lang="es-ES" dirty="0" smtClean="0"/>
              <a:t> </a:t>
            </a:r>
            <a:r>
              <a:rPr lang="es-ES" dirty="0" err="1" smtClean="0"/>
              <a:t>ibu</a:t>
            </a:r>
            <a:r>
              <a:rPr lang="es-ES" dirty="0" smtClean="0"/>
              <a:t>, </a:t>
            </a:r>
            <a:r>
              <a:rPr lang="es-ES" dirty="0" err="1" smtClean="0"/>
              <a:t>bahasa</a:t>
            </a:r>
            <a:r>
              <a:rPr lang="es-ES" dirty="0" smtClean="0"/>
              <a:t> </a:t>
            </a:r>
            <a:r>
              <a:rPr lang="es-ES" dirty="0" err="1" smtClean="0"/>
              <a:t>pertama</a:t>
            </a:r>
            <a:r>
              <a:rPr lang="es-ES" dirty="0" smtClean="0"/>
              <a:t>, dan </a:t>
            </a:r>
            <a:r>
              <a:rPr lang="es-ES" dirty="0" err="1" smtClean="0"/>
              <a:t>bahasa</a:t>
            </a:r>
            <a:r>
              <a:rPr lang="es-ES" dirty="0" smtClean="0"/>
              <a:t> </a:t>
            </a:r>
            <a:r>
              <a:rPr lang="es-ES" dirty="0" err="1" smtClean="0"/>
              <a:t>kedua</a:t>
            </a:r>
            <a:r>
              <a:rPr lang="es-ES" dirty="0" smtClean="0"/>
              <a:t> (</a:t>
            </a:r>
            <a:r>
              <a:rPr lang="es-ES" dirty="0" err="1" smtClean="0"/>
              <a:t>ketiga</a:t>
            </a:r>
            <a:r>
              <a:rPr lang="es-ES" dirty="0" smtClean="0"/>
              <a:t> dan </a:t>
            </a:r>
            <a:r>
              <a:rPr lang="es-ES" dirty="0" err="1" smtClean="0"/>
              <a:t>seterusnya</a:t>
            </a:r>
            <a:r>
              <a:rPr lang="es-ES" dirty="0" smtClean="0"/>
              <a:t>), dan </a:t>
            </a:r>
            <a:r>
              <a:rPr lang="es-ES" dirty="0" err="1" smtClean="0"/>
              <a:t>bahasa</a:t>
            </a:r>
            <a:r>
              <a:rPr lang="es-ES" dirty="0" smtClean="0"/>
              <a:t> </a:t>
            </a:r>
            <a:r>
              <a:rPr lang="es-ES" dirty="0" err="1" smtClean="0"/>
              <a:t>asing</a:t>
            </a:r>
            <a:r>
              <a:rPr lang="es-E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Lingua Franca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linguistik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 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partisipan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Hartman dan Stork (1972) membedakan variasi berdasarkan kriteria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(a)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geografi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penutur</a:t>
            </a:r>
            <a:r>
              <a:rPr lang="en-US" dirty="0" smtClean="0"/>
              <a:t>, </a:t>
            </a:r>
          </a:p>
          <a:p>
            <a:r>
              <a:rPr lang="en-US" dirty="0" smtClean="0"/>
              <a:t>(b) medium yang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(c)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 err="1" smtClean="0"/>
              <a:t>Variasi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dari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Segi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Penutur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penuturnya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err="1" smtClean="0"/>
              <a:t>idialek</a:t>
            </a:r>
            <a:r>
              <a:rPr lang="en-US" dirty="0" smtClean="0"/>
              <a:t>,  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perseseorangan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Variasi</a:t>
            </a:r>
            <a:r>
              <a:rPr lang="en-US" b="1" i="1" dirty="0" smtClean="0"/>
              <a:t> </a:t>
            </a:r>
            <a:r>
              <a:rPr lang="en-US" b="1" i="1" dirty="0" err="1" smtClean="0"/>
              <a:t>dari</a:t>
            </a:r>
            <a:r>
              <a:rPr lang="en-US" b="1" i="1" dirty="0" smtClean="0"/>
              <a:t> </a:t>
            </a:r>
            <a:r>
              <a:rPr lang="en-US" b="1" i="1" dirty="0" err="1" smtClean="0"/>
              <a:t>Segi</a:t>
            </a:r>
            <a:r>
              <a:rPr lang="en-US" b="1" i="1" dirty="0" smtClean="0"/>
              <a:t> </a:t>
            </a:r>
            <a:r>
              <a:rPr lang="en-US" b="1" i="1" dirty="0" err="1" smtClean="0"/>
              <a:t>Pemakaian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Variasai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pengunaaannya</a:t>
            </a:r>
            <a:r>
              <a:rPr lang="en-US" dirty="0" smtClean="0"/>
              <a:t>, </a:t>
            </a:r>
            <a:r>
              <a:rPr lang="en-US" dirty="0" err="1" smtClean="0"/>
              <a:t>pemakaiannya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sebut</a:t>
            </a:r>
            <a:r>
              <a:rPr lang="en-US" dirty="0" smtClean="0"/>
              <a:t> </a:t>
            </a:r>
            <a:r>
              <a:rPr lang="en-US" dirty="0" err="1" smtClean="0"/>
              <a:t>fungsiolek</a:t>
            </a:r>
            <a:r>
              <a:rPr lang="en-US" dirty="0" smtClean="0"/>
              <a:t> (</a:t>
            </a:r>
            <a:r>
              <a:rPr lang="en-US" dirty="0" err="1" smtClean="0"/>
              <a:t>Nababan</a:t>
            </a:r>
            <a:r>
              <a:rPr lang="en-US" dirty="0" smtClean="0"/>
              <a:t> 1984), </a:t>
            </a:r>
            <a:r>
              <a:rPr lang="en-US" dirty="0" err="1" smtClean="0"/>
              <a:t>ragam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register.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dibicarakan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pengunaan</a:t>
            </a:r>
            <a:r>
              <a:rPr lang="en-US" dirty="0" smtClean="0"/>
              <a:t>, </a:t>
            </a:r>
            <a:r>
              <a:rPr lang="en-US" dirty="0" err="1" smtClean="0"/>
              <a:t>gaya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keformalan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pengunaan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Variasi</a:t>
            </a:r>
            <a:r>
              <a:rPr lang="en-US" b="1" i="1" dirty="0" smtClean="0"/>
              <a:t> </a:t>
            </a:r>
            <a:r>
              <a:rPr lang="en-US" b="1" i="1" dirty="0" err="1" smtClean="0"/>
              <a:t>dari</a:t>
            </a:r>
            <a:r>
              <a:rPr lang="en-US" b="1" i="1" dirty="0" smtClean="0"/>
              <a:t> </a:t>
            </a:r>
            <a:r>
              <a:rPr lang="en-US" b="1" i="1" dirty="0" err="1" smtClean="0"/>
              <a:t>Segi</a:t>
            </a:r>
            <a:r>
              <a:rPr lang="en-US" b="1" i="1" dirty="0" smtClean="0"/>
              <a:t> </a:t>
            </a:r>
            <a:r>
              <a:rPr lang="en-US" b="1" i="1" dirty="0" err="1" smtClean="0"/>
              <a:t>Keformalan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beku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faling</a:t>
            </a:r>
            <a:r>
              <a:rPr lang="en-US" dirty="0" smtClean="0"/>
              <a:t> formal,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situasi-situasi</a:t>
            </a:r>
            <a:r>
              <a:rPr lang="en-US" dirty="0" smtClean="0"/>
              <a:t> </a:t>
            </a:r>
            <a:r>
              <a:rPr lang="en-US" dirty="0" err="1" smtClean="0"/>
              <a:t>khidmat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upacara-upcara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formal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pidato</a:t>
            </a:r>
            <a:r>
              <a:rPr lang="en-US" dirty="0" smtClean="0"/>
              <a:t> </a:t>
            </a:r>
            <a:r>
              <a:rPr lang="en-US" dirty="0" err="1" smtClean="0"/>
              <a:t>kenegaraan</a:t>
            </a:r>
            <a:r>
              <a:rPr lang="en-US" dirty="0" smtClean="0"/>
              <a:t>, </a:t>
            </a:r>
            <a:r>
              <a:rPr lang="en-US" dirty="0" err="1" smtClean="0"/>
              <a:t>rapat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, </a:t>
            </a:r>
            <a:r>
              <a:rPr lang="en-US" dirty="0" err="1" smtClean="0"/>
              <a:t>surat-menyurat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, </a:t>
            </a:r>
            <a:r>
              <a:rPr lang="en-US" dirty="0" err="1" smtClean="0"/>
              <a:t>ceramah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, </a:t>
            </a:r>
            <a:r>
              <a:rPr lang="en-US" dirty="0" err="1" smtClean="0"/>
              <a:t>buku-buku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Ragam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ragam</a:t>
            </a:r>
            <a:r>
              <a:rPr lang="en-US" sz="2800" dirty="0" smtClean="0"/>
              <a:t> </a:t>
            </a:r>
            <a:r>
              <a:rPr lang="en-US" sz="2800" dirty="0" err="1" smtClean="0"/>
              <a:t>konsultatif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variasi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lazim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pembicaraan</a:t>
            </a:r>
            <a:r>
              <a:rPr lang="en-US" sz="2800" dirty="0" smtClean="0"/>
              <a:t> </a:t>
            </a:r>
            <a:r>
              <a:rPr lang="en-US" sz="2800" dirty="0" err="1" smtClean="0"/>
              <a:t>biasa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rapat-rapat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pembicaraan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berorientasi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Ragam</a:t>
            </a:r>
            <a:r>
              <a:rPr lang="en-US" sz="2800" dirty="0" smtClean="0"/>
              <a:t> </a:t>
            </a:r>
            <a:r>
              <a:rPr lang="en-US" sz="2800" dirty="0" err="1" smtClean="0"/>
              <a:t>santai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ragam</a:t>
            </a:r>
            <a:r>
              <a:rPr lang="en-US" sz="2800" dirty="0" smtClean="0"/>
              <a:t> </a:t>
            </a:r>
            <a:r>
              <a:rPr lang="en-US" sz="2800" dirty="0" err="1" smtClean="0"/>
              <a:t>kasual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variasi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situasi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resmi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berbincang-bincang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teman</a:t>
            </a:r>
            <a:r>
              <a:rPr lang="en-US" sz="2800" dirty="0" smtClean="0"/>
              <a:t> </a:t>
            </a:r>
            <a:r>
              <a:rPr lang="en-US" sz="2800" dirty="0" err="1" smtClean="0"/>
              <a:t>akrab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beristirahat</a:t>
            </a:r>
            <a:r>
              <a:rPr lang="en-US" sz="2800" dirty="0" smtClean="0"/>
              <a:t>, </a:t>
            </a:r>
            <a:r>
              <a:rPr lang="en-US" sz="2800" dirty="0" err="1" smtClean="0"/>
              <a:t>berolah</a:t>
            </a:r>
            <a:r>
              <a:rPr lang="en-US" sz="2800" dirty="0" smtClean="0"/>
              <a:t> raga, </a:t>
            </a:r>
            <a:r>
              <a:rPr lang="en-US" sz="2800" dirty="0" err="1" smtClean="0"/>
              <a:t>berkereasi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sebaginya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akrab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intim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penutur</a:t>
            </a:r>
            <a:r>
              <a:rPr lang="en-US" dirty="0" smtClean="0"/>
              <a:t> yang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akrab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antaranggota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antarteman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akrab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Variasi</a:t>
            </a:r>
            <a:r>
              <a:rPr lang="en-US" b="1" i="1" dirty="0" smtClean="0"/>
              <a:t> </a:t>
            </a:r>
            <a:r>
              <a:rPr lang="en-US" b="1" i="1" dirty="0" err="1" smtClean="0"/>
              <a:t>dari</a:t>
            </a:r>
            <a:r>
              <a:rPr lang="en-US" b="1" i="1" dirty="0" smtClean="0"/>
              <a:t> </a:t>
            </a:r>
            <a:r>
              <a:rPr lang="en-US" b="1" i="1" dirty="0" err="1" smtClean="0"/>
              <a:t>Segi</a:t>
            </a:r>
            <a:r>
              <a:rPr lang="en-US" b="1" i="1" dirty="0" smtClean="0"/>
              <a:t> </a:t>
            </a:r>
            <a:r>
              <a:rPr lang="en-US" b="1" i="1" dirty="0" err="1" smtClean="0"/>
              <a:t>Sarana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Variasi bahasa yang dapat pula dilihat dari segi sarana atau jalur yang digunakan.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Penjenisan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sosiolinguistik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penjenisan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geneologis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tipologis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362</Words>
  <Application>Microsoft Office PowerPoint</Application>
  <PresentationFormat>On-screen Show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Variasi Bahasa</vt:lpstr>
      <vt:lpstr>Hartman dan Stork (1972) membedakan variasi berdasarkan kriteria </vt:lpstr>
      <vt:lpstr>Variasi dari Segi Penutur</vt:lpstr>
      <vt:lpstr>Variasi dari Segi Pemakaian</vt:lpstr>
      <vt:lpstr>Variasi dari Segi Keformalan</vt:lpstr>
      <vt:lpstr>Slide 6</vt:lpstr>
      <vt:lpstr>Slide 7</vt:lpstr>
      <vt:lpstr>Variasi dari Segi Sarana</vt:lpstr>
      <vt:lpstr>Jenis Bahasa</vt:lpstr>
      <vt:lpstr>Jenis Bahasa Berdasarkan Sosiologis</vt:lpstr>
      <vt:lpstr>Jenis Bahasa Berdasarkan Sikap Politik</vt:lpstr>
      <vt:lpstr>Jenis Bahasa Berdasarkan Tahap Pemerolehannya</vt:lpstr>
      <vt:lpstr>Lingua Franca</vt:lpstr>
    </vt:vector>
  </TitlesOfParts>
  <Company>SpeedNet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Variasi Bahasa</dc:title>
  <dc:creator>Mabenga1</dc:creator>
  <cp:lastModifiedBy>Mabenga1</cp:lastModifiedBy>
  <cp:revision>2</cp:revision>
  <dcterms:created xsi:type="dcterms:W3CDTF">2012-01-10T06:49:32Z</dcterms:created>
  <dcterms:modified xsi:type="dcterms:W3CDTF">2012-01-10T07:03:00Z</dcterms:modified>
</cp:coreProperties>
</file>