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500688-0FD9-4E5D-9D79-AB6C2B632388}"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00688-0FD9-4E5D-9D79-AB6C2B632388}"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00688-0FD9-4E5D-9D79-AB6C2B632388}"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00688-0FD9-4E5D-9D79-AB6C2B632388}"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00688-0FD9-4E5D-9D79-AB6C2B632388}"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500688-0FD9-4E5D-9D79-AB6C2B632388}"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500688-0FD9-4E5D-9D79-AB6C2B632388}" type="datetimeFigureOut">
              <a:rPr lang="en-US" smtClean="0"/>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500688-0FD9-4E5D-9D79-AB6C2B632388}" type="datetimeFigureOut">
              <a:rPr lang="en-US" smtClean="0"/>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00688-0FD9-4E5D-9D79-AB6C2B632388}" type="datetimeFigureOut">
              <a:rPr lang="en-US" smtClean="0"/>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00688-0FD9-4E5D-9D79-AB6C2B632388}"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00688-0FD9-4E5D-9D79-AB6C2B632388}"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9CEDD-7526-401F-AF96-384FA79B60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00688-0FD9-4E5D-9D79-AB6C2B632388}" type="datetimeFigureOut">
              <a:rPr lang="en-US" smtClean="0"/>
              <a:t>10/11/2011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9CEDD-7526-401F-AF96-384FA79B60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hangingPunct="1">
              <a:lnSpc>
                <a:spcPct val="150000"/>
              </a:lnSpc>
            </a:pPr>
            <a:r>
              <a:rPr lang="id-ID" sz="2400" b="1" smtClean="0">
                <a:latin typeface="Times New Roman" pitchFamily="18" charset="0"/>
                <a:cs typeface="Times New Roman" pitchFamily="18" charset="0"/>
              </a:rPr>
              <a:t/>
            </a:r>
            <a:br>
              <a:rPr lang="id-ID" sz="2400" b="1" smtClean="0">
                <a:latin typeface="Times New Roman" pitchFamily="18" charset="0"/>
                <a:cs typeface="Times New Roman" pitchFamily="18" charset="0"/>
              </a:rPr>
            </a:br>
            <a:r>
              <a:rPr lang="id-ID" sz="2400" b="1" smtClean="0">
                <a:latin typeface="Times New Roman" pitchFamily="18" charset="0"/>
                <a:cs typeface="Times New Roman" pitchFamily="18" charset="0"/>
              </a:rPr>
              <a:t/>
            </a:r>
            <a:br>
              <a:rPr lang="id-ID" sz="2400" b="1" smtClean="0">
                <a:latin typeface="Times New Roman" pitchFamily="18" charset="0"/>
                <a:cs typeface="Times New Roman" pitchFamily="18" charset="0"/>
              </a:rPr>
            </a:br>
            <a:r>
              <a:rPr lang="en-US" sz="2400" b="1" smtClean="0">
                <a:latin typeface="Times New Roman" pitchFamily="18" charset="0"/>
                <a:cs typeface="Times New Roman" pitchFamily="18" charset="0"/>
              </a:rPr>
              <a:t>BAB II</a:t>
            </a:r>
            <a:br>
              <a:rPr lang="en-US" sz="2400" b="1" smtClean="0">
                <a:latin typeface="Times New Roman" pitchFamily="18" charset="0"/>
                <a:cs typeface="Times New Roman" pitchFamily="18" charset="0"/>
              </a:rPr>
            </a:br>
            <a:r>
              <a:rPr lang="en-US" sz="2400" b="1" smtClean="0">
                <a:latin typeface="Times New Roman" pitchFamily="18" charset="0"/>
                <a:cs typeface="Times New Roman" pitchFamily="18" charset="0"/>
              </a:rPr>
              <a:t>PENGERTIAN DAN UNSUR-UNSUR PENDIDIKAN</a:t>
            </a:r>
            <a:br>
              <a:rPr lang="en-US" sz="2400" b="1" smtClean="0">
                <a:latin typeface="Times New Roman" pitchFamily="18" charset="0"/>
                <a:cs typeface="Times New Roman" pitchFamily="18" charset="0"/>
              </a:rPr>
            </a:br>
            <a:r>
              <a:rPr lang="id-ID" sz="2400" smtClean="0">
                <a:latin typeface="Times New Roman" pitchFamily="18" charset="0"/>
                <a:cs typeface="Times New Roman" pitchFamily="18" charset="0"/>
              </a:rPr>
              <a:t/>
            </a:r>
            <a:br>
              <a:rPr lang="id-ID" sz="2400" smtClean="0">
                <a:latin typeface="Times New Roman" pitchFamily="18" charset="0"/>
                <a:cs typeface="Times New Roman" pitchFamily="18" charset="0"/>
              </a:rPr>
            </a:br>
            <a:endParaRPr lang="id-ID" sz="2400" smtClean="0"/>
          </a:p>
        </p:txBody>
      </p:sp>
      <p:sp>
        <p:nvSpPr>
          <p:cNvPr id="8195" name="Content Placeholder 2"/>
          <p:cNvSpPr>
            <a:spLocks noGrp="1"/>
          </p:cNvSpPr>
          <p:nvPr>
            <p:ph idx="1"/>
          </p:nvPr>
        </p:nvSpPr>
        <p:spPr/>
        <p:txBody>
          <a:bodyPr/>
          <a:lstStyle/>
          <a:p>
            <a:pPr marL="0" indent="0" eaLnBrk="1" hangingPunct="1">
              <a:buFont typeface="Arial" charset="0"/>
              <a:buNone/>
            </a:pPr>
            <a:r>
              <a:rPr lang="en-US" b="1" smtClean="0">
                <a:latin typeface="Times New Roman" pitchFamily="18" charset="0"/>
                <a:cs typeface="Times New Roman" pitchFamily="18" charset="0"/>
              </a:rPr>
              <a:t>A. Pengertian Pendidikan</a:t>
            </a: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z="2800" smtClean="0">
                <a:latin typeface="Times New Roman" pitchFamily="18" charset="0"/>
                <a:cs typeface="Times New Roman" pitchFamily="18" charset="0"/>
              </a:rPr>
              <a:t>1. Batasan tentang Pendidikan</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Pendidikan seperti sifat sasaranya yaitu manusia, megandung banyak aspek dan sifatnya sangat kompleks. Karena sifatnya yang kompleks itu, maka tidak sebuah batasan pun yang cukup memadai untuk menjelaskan arti pendidikan secara lengkap.</a:t>
            </a:r>
            <a:endParaRPr lang="id-ID" sz="28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sp>
        <p:nvSpPr>
          <p:cNvPr id="17411" name="Content Placeholder 2"/>
          <p:cNvSpPr>
            <a:spLocks noGrp="1"/>
          </p:cNvSpPr>
          <p:nvPr>
            <p:ph idx="1"/>
          </p:nvPr>
        </p:nvSpPr>
        <p:spPr/>
        <p:txBody>
          <a:bodyPr/>
          <a:lstStyle/>
          <a:p>
            <a:pPr eaLnBrk="1" hangingPunct="1">
              <a:lnSpc>
                <a:spcPct val="150000"/>
              </a:lnSpc>
            </a:pPr>
            <a:r>
              <a:rPr lang="en-US" b="1" smtClean="0">
                <a:latin typeface="Times New Roman" pitchFamily="18" charset="0"/>
                <a:cs typeface="Times New Roman" pitchFamily="18" charset="0"/>
              </a:rPr>
              <a:t>6. Pendidikan Prajabatan (Preservice Education) dan Pendidikan dalam Jabatan (Inservice Education) sebagai Sebuah Sistem</a:t>
            </a:r>
            <a:br>
              <a:rPr lang="en-US" b="1" smtClean="0">
                <a:latin typeface="Times New Roman" pitchFamily="18" charset="0"/>
                <a:cs typeface="Times New Roman" pitchFamily="18" charset="0"/>
              </a:rPr>
            </a:br>
            <a:endParaRPr lang="id-ID" b="1" smtClean="0">
              <a:latin typeface="Times New Roman" pitchFamily="18" charset="0"/>
              <a:cs typeface="Times New Roman" pitchFamily="18" charset="0"/>
            </a:endParaRPr>
          </a:p>
          <a:p>
            <a:pPr eaLnBrk="1" hangingPunct="1"/>
            <a:endParaRPr lang="id-ID"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85000" lnSpcReduction="20000"/>
          </a:bodyPr>
          <a:lstStyle/>
          <a:p>
            <a:pPr marL="0" indent="0" eaLnBrk="1" fontAlgn="auto" hangingPunct="1">
              <a:lnSpc>
                <a:spcPct val="150000"/>
              </a:lnSpc>
              <a:spcAft>
                <a:spcPts val="0"/>
              </a:spcAft>
              <a:buFont typeface="Arial" pitchFamily="34" charset="0"/>
              <a:buNone/>
              <a:defRPr/>
            </a:pPr>
            <a:r>
              <a:rPr lang="en-US" b="1" dirty="0" smtClean="0">
                <a:latin typeface="Times New Roman"/>
                <a:ea typeface="Times New Roman"/>
              </a:rPr>
              <a:t>7. </a:t>
            </a:r>
            <a:r>
              <a:rPr lang="en-US" b="1" dirty="0" err="1" smtClean="0">
                <a:latin typeface="Times New Roman"/>
                <a:ea typeface="Times New Roman"/>
              </a:rPr>
              <a:t>Pendidikan</a:t>
            </a:r>
            <a:r>
              <a:rPr lang="en-US" b="1" dirty="0" smtClean="0">
                <a:latin typeface="Times New Roman"/>
                <a:ea typeface="Times New Roman"/>
              </a:rPr>
              <a:t> Formal, Non-Formal, </a:t>
            </a:r>
            <a:r>
              <a:rPr lang="en-US" b="1" dirty="0" err="1" smtClean="0">
                <a:latin typeface="Times New Roman"/>
                <a:ea typeface="Times New Roman"/>
              </a:rPr>
              <a:t>dan</a:t>
            </a:r>
            <a:r>
              <a:rPr lang="en-US" b="1" dirty="0" smtClean="0">
                <a:latin typeface="Times New Roman"/>
                <a:ea typeface="Times New Roman"/>
              </a:rPr>
              <a:t> Informal </a:t>
            </a:r>
            <a:r>
              <a:rPr lang="en-US" b="1" dirty="0" err="1" smtClean="0">
                <a:latin typeface="Times New Roman"/>
                <a:ea typeface="Times New Roman"/>
              </a:rPr>
              <a:t>sebagai</a:t>
            </a:r>
            <a:r>
              <a:rPr lang="en-US" b="1" dirty="0" smtClean="0">
                <a:latin typeface="Times New Roman"/>
                <a:ea typeface="Times New Roman"/>
              </a:rPr>
              <a:t> </a:t>
            </a:r>
            <a:r>
              <a:rPr lang="en-US" b="1" dirty="0" err="1" smtClean="0">
                <a:latin typeface="Times New Roman"/>
                <a:ea typeface="Times New Roman"/>
              </a:rPr>
              <a:t>Sebuah</a:t>
            </a:r>
            <a:r>
              <a:rPr lang="en-US" b="1" dirty="0" smtClean="0">
                <a:latin typeface="Times New Roman"/>
                <a:ea typeface="Times New Roman"/>
              </a:rPr>
              <a:t> </a:t>
            </a:r>
            <a:r>
              <a:rPr lang="en-US" b="1" dirty="0" err="1" smtClean="0">
                <a:latin typeface="Times New Roman"/>
                <a:ea typeface="Times New Roman"/>
              </a:rPr>
              <a:t>Sistem</a:t>
            </a:r>
            <a:r>
              <a:rPr lang="en-US" dirty="0" smtClean="0">
                <a:latin typeface="Times New Roman"/>
                <a:ea typeface="Times New Roman"/>
              </a:rPr>
              <a:t/>
            </a:r>
            <a:br>
              <a:rPr lang="en-US" dirty="0" smtClean="0">
                <a:latin typeface="Times New Roman"/>
                <a:ea typeface="Times New Roman"/>
              </a:rPr>
            </a:br>
            <a:endParaRPr lang="id-ID" dirty="0" smtClean="0">
              <a:latin typeface="Times New Roman"/>
              <a:ea typeface="Times New Roman"/>
            </a:endParaRPr>
          </a:p>
          <a:p>
            <a:pPr marL="0" indent="0" eaLnBrk="1" fontAlgn="auto" hangingPunct="1">
              <a:lnSpc>
                <a:spcPct val="150000"/>
              </a:lnSpc>
              <a:spcAft>
                <a:spcPts val="0"/>
              </a:spcAft>
              <a:buFont typeface="Arial" pitchFamily="34" charset="0"/>
              <a:buNone/>
              <a:defRPr/>
            </a:pPr>
            <a:r>
              <a:rPr lang="en-US" dirty="0" err="1" smtClean="0">
                <a:latin typeface="Times New Roman"/>
                <a:ea typeface="Times New Roman"/>
              </a:rPr>
              <a:t>Pendidikan</a:t>
            </a:r>
            <a:r>
              <a:rPr lang="en-US" dirty="0" smtClean="0">
                <a:latin typeface="Times New Roman"/>
                <a:ea typeface="Times New Roman"/>
              </a:rPr>
              <a:t> formal (PF) yang </a:t>
            </a:r>
            <a:r>
              <a:rPr lang="en-US" dirty="0" err="1" smtClean="0">
                <a:latin typeface="Times New Roman"/>
                <a:ea typeface="Times New Roman"/>
              </a:rPr>
              <a:t>sering</a:t>
            </a:r>
            <a:r>
              <a:rPr lang="en-US" dirty="0" smtClean="0">
                <a:latin typeface="Times New Roman"/>
                <a:ea typeface="Times New Roman"/>
              </a:rPr>
              <a:t> </a:t>
            </a:r>
            <a:r>
              <a:rPr lang="en-US" dirty="0" err="1" smtClean="0">
                <a:latin typeface="Times New Roman"/>
                <a:ea typeface="Times New Roman"/>
              </a:rPr>
              <a:t>disebut</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 </a:t>
            </a:r>
            <a:r>
              <a:rPr lang="en-US" dirty="0" err="1" smtClean="0">
                <a:latin typeface="Times New Roman"/>
                <a:ea typeface="Times New Roman"/>
              </a:rPr>
              <a:t>persekolahan,berupa</a:t>
            </a:r>
            <a:r>
              <a:rPr lang="en-US" dirty="0" smtClean="0">
                <a:latin typeface="Times New Roman"/>
                <a:ea typeface="Times New Roman"/>
              </a:rPr>
              <a:t> </a:t>
            </a:r>
            <a:r>
              <a:rPr lang="en-US" dirty="0" err="1" smtClean="0">
                <a:latin typeface="Times New Roman"/>
                <a:ea typeface="Times New Roman"/>
              </a:rPr>
              <a:t>rangkaian</a:t>
            </a:r>
            <a:r>
              <a:rPr lang="en-US" dirty="0" smtClean="0">
                <a:latin typeface="Times New Roman"/>
                <a:ea typeface="Times New Roman"/>
              </a:rPr>
              <a:t> </a:t>
            </a:r>
            <a:r>
              <a:rPr lang="en-US" dirty="0" err="1" smtClean="0">
                <a:latin typeface="Times New Roman"/>
                <a:ea typeface="Times New Roman"/>
              </a:rPr>
              <a:t>jenjang</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 yang </a:t>
            </a:r>
            <a:r>
              <a:rPr lang="en-US" dirty="0" err="1" smtClean="0">
                <a:latin typeface="Times New Roman"/>
                <a:ea typeface="Times New Roman"/>
              </a:rPr>
              <a:t>telah</a:t>
            </a:r>
            <a:r>
              <a:rPr lang="en-US" dirty="0" smtClean="0">
                <a:latin typeface="Times New Roman"/>
                <a:ea typeface="Times New Roman"/>
              </a:rPr>
              <a:t> </a:t>
            </a:r>
            <a:r>
              <a:rPr lang="en-US" dirty="0" err="1" smtClean="0">
                <a:latin typeface="Times New Roman"/>
                <a:ea typeface="Times New Roman"/>
              </a:rPr>
              <a:t>baku.Bisa</a:t>
            </a:r>
            <a:r>
              <a:rPr lang="en-US" dirty="0" smtClean="0">
                <a:latin typeface="Times New Roman"/>
                <a:ea typeface="Times New Roman"/>
              </a:rPr>
              <a:t> </a:t>
            </a:r>
            <a:r>
              <a:rPr lang="en-US" dirty="0" err="1" smtClean="0">
                <a:latin typeface="Times New Roman"/>
                <a:ea typeface="Times New Roman"/>
              </a:rPr>
              <a:t>juga</a:t>
            </a:r>
            <a:r>
              <a:rPr lang="en-US" dirty="0" smtClean="0">
                <a:latin typeface="Times New Roman"/>
                <a:ea typeface="Times New Roman"/>
              </a:rPr>
              <a:t> </a:t>
            </a:r>
            <a:r>
              <a:rPr lang="en-US" dirty="0" err="1" smtClean="0">
                <a:latin typeface="Times New Roman"/>
                <a:ea typeface="Times New Roman"/>
              </a:rPr>
              <a:t>disebut</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 </a:t>
            </a:r>
            <a:r>
              <a:rPr lang="en-US" dirty="0" err="1" smtClean="0">
                <a:latin typeface="Times New Roman"/>
                <a:ea typeface="Times New Roman"/>
              </a:rPr>
              <a:t>prasekolah,dasar</a:t>
            </a:r>
            <a:r>
              <a:rPr lang="en-US" dirty="0" smtClean="0">
                <a:latin typeface="Times New Roman"/>
                <a:ea typeface="Times New Roman"/>
              </a:rPr>
              <a:t> (</a:t>
            </a:r>
            <a:r>
              <a:rPr lang="en-US" dirty="0" err="1" smtClean="0">
                <a:latin typeface="Times New Roman"/>
                <a:ea typeface="Times New Roman"/>
              </a:rPr>
              <a:t>Pra</a:t>
            </a:r>
            <a:r>
              <a:rPr lang="en-US" dirty="0" smtClean="0">
                <a:latin typeface="Times New Roman"/>
                <a:ea typeface="Times New Roman"/>
              </a:rPr>
              <a:t> – Elementary School).</a:t>
            </a:r>
            <a:br>
              <a:rPr lang="en-US" dirty="0" smtClean="0">
                <a:latin typeface="Times New Roman"/>
                <a:ea typeface="Times New Roman"/>
              </a:rPr>
            </a:br>
            <a:endParaRPr lang="id-ID" dirty="0" smtClean="0">
              <a:latin typeface="Times New Roman"/>
              <a:ea typeface="Times New Roman"/>
            </a:endParaRPr>
          </a:p>
          <a:p>
            <a:pPr eaLnBrk="1" fontAlgn="auto" hangingPunct="1">
              <a:spcAft>
                <a:spcPts val="0"/>
              </a:spcAft>
              <a:buFont typeface="Arial" pitchFamily="34" charset="0"/>
              <a:buChar char="•"/>
              <a:defRPr/>
            </a:pPr>
            <a:endParaRPr lang="id-ID"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468313" y="1557338"/>
            <a:ext cx="8229600" cy="4525962"/>
          </a:xfrm>
        </p:spPr>
        <p:txBody>
          <a:bodyPr rtlCol="0">
            <a:normAutofit fontScale="92500" lnSpcReduction="10000"/>
          </a:bodyPr>
          <a:lstStyle/>
          <a:p>
            <a:pPr marL="0" indent="0" eaLnBrk="1" fontAlgn="auto" hangingPunct="1">
              <a:spcAft>
                <a:spcPts val="0"/>
              </a:spcAft>
              <a:buFont typeface="Arial" pitchFamily="34" charset="0"/>
              <a:buNone/>
              <a:defRPr/>
            </a:pPr>
            <a:r>
              <a:rPr lang="en-US" b="1" dirty="0" err="1" smtClean="0">
                <a:latin typeface="Times New Roman"/>
                <a:ea typeface="Times New Roman"/>
              </a:rPr>
              <a:t>konsep</a:t>
            </a:r>
            <a:r>
              <a:rPr lang="en-US" b="1" dirty="0" smtClean="0">
                <a:latin typeface="Times New Roman"/>
                <a:ea typeface="Times New Roman"/>
              </a:rPr>
              <a:t> </a:t>
            </a:r>
            <a:r>
              <a:rPr lang="en-US" b="1" dirty="0" err="1" smtClean="0">
                <a:latin typeface="Times New Roman"/>
                <a:ea typeface="Times New Roman"/>
              </a:rPr>
              <a:t>dasar</a:t>
            </a:r>
            <a:r>
              <a:rPr lang="en-US" b="1" dirty="0" smtClean="0">
                <a:latin typeface="Times New Roman"/>
                <a:ea typeface="Times New Roman"/>
              </a:rPr>
              <a:t> yang </a:t>
            </a:r>
            <a:r>
              <a:rPr lang="en-US" b="1" dirty="0" err="1" smtClean="0">
                <a:latin typeface="Times New Roman"/>
                <a:ea typeface="Times New Roman"/>
              </a:rPr>
              <a:t>digunakan</a:t>
            </a:r>
            <a:r>
              <a:rPr lang="en-US" b="1" dirty="0" smtClean="0">
                <a:latin typeface="Times New Roman"/>
                <a:ea typeface="Times New Roman"/>
              </a:rPr>
              <a:t>, </a:t>
            </a:r>
            <a:r>
              <a:rPr lang="en-US" b="1" dirty="0" err="1" smtClean="0">
                <a:latin typeface="Times New Roman"/>
                <a:ea typeface="Times New Roman"/>
              </a:rPr>
              <a:t>aspek</a:t>
            </a:r>
            <a:r>
              <a:rPr lang="en-US" b="1" dirty="0" smtClean="0">
                <a:latin typeface="Times New Roman"/>
                <a:ea typeface="Times New Roman"/>
              </a:rPr>
              <a:t> yang </a:t>
            </a:r>
            <a:r>
              <a:rPr lang="en-US" b="1" dirty="0" err="1" smtClean="0">
                <a:latin typeface="Times New Roman"/>
                <a:ea typeface="Times New Roman"/>
              </a:rPr>
              <a:t>menjadi</a:t>
            </a:r>
            <a:r>
              <a:rPr lang="en-US" b="1" dirty="0" smtClean="0">
                <a:latin typeface="Times New Roman"/>
                <a:ea typeface="Times New Roman"/>
              </a:rPr>
              <a:t> </a:t>
            </a:r>
            <a:r>
              <a:rPr lang="en-US" b="1" dirty="0" err="1" smtClean="0">
                <a:latin typeface="Times New Roman"/>
                <a:ea typeface="Times New Roman"/>
              </a:rPr>
              <a:t>tekanan</a:t>
            </a:r>
            <a:r>
              <a:rPr lang="en-US" b="1" dirty="0" smtClean="0">
                <a:latin typeface="Times New Roman"/>
                <a:ea typeface="Times New Roman"/>
              </a:rPr>
              <a:t>, </a:t>
            </a:r>
            <a:r>
              <a:rPr lang="en-US" b="1" dirty="0" err="1" smtClean="0">
                <a:latin typeface="Times New Roman"/>
                <a:ea typeface="Times New Roman"/>
              </a:rPr>
              <a:t>atau</a:t>
            </a:r>
            <a:r>
              <a:rPr lang="en-US" b="1" dirty="0" smtClean="0">
                <a:latin typeface="Times New Roman"/>
                <a:ea typeface="Times New Roman"/>
              </a:rPr>
              <a:t> </a:t>
            </a:r>
            <a:r>
              <a:rPr lang="en-US" b="1" dirty="0" err="1" smtClean="0">
                <a:latin typeface="Times New Roman"/>
                <a:ea typeface="Times New Roman"/>
              </a:rPr>
              <a:t>karena</a:t>
            </a:r>
            <a:r>
              <a:rPr lang="en-US" b="1" dirty="0" smtClean="0">
                <a:latin typeface="Times New Roman"/>
                <a:ea typeface="Times New Roman"/>
              </a:rPr>
              <a:t> </a:t>
            </a:r>
            <a:r>
              <a:rPr lang="en-US" b="1" dirty="0" err="1" smtClean="0">
                <a:latin typeface="Times New Roman"/>
                <a:ea typeface="Times New Roman"/>
              </a:rPr>
              <a:t>falsafah</a:t>
            </a:r>
            <a:r>
              <a:rPr lang="en-US" b="1" dirty="0" smtClean="0">
                <a:latin typeface="Times New Roman"/>
                <a:ea typeface="Times New Roman"/>
              </a:rPr>
              <a:t> yang </a:t>
            </a:r>
            <a:r>
              <a:rPr lang="en-US" b="1" dirty="0" err="1" smtClean="0">
                <a:latin typeface="Times New Roman"/>
                <a:ea typeface="Times New Roman"/>
              </a:rPr>
              <a:t>melandasinya</a:t>
            </a:r>
            <a:r>
              <a:rPr lang="en-US" b="1" dirty="0" smtClean="0">
                <a:latin typeface="Times New Roman"/>
                <a:ea typeface="Times New Roman"/>
              </a:rPr>
              <a:t>.</a:t>
            </a:r>
            <a:br>
              <a:rPr lang="en-US" b="1" dirty="0" smtClean="0">
                <a:latin typeface="Times New Roman"/>
                <a:ea typeface="Times New Roman"/>
              </a:rPr>
            </a:br>
            <a:endParaRPr lang="id-ID" b="1" dirty="0" smtClean="0">
              <a:latin typeface="Times New Roman"/>
              <a:ea typeface="Times New Roman"/>
            </a:endParaRPr>
          </a:p>
          <a:p>
            <a:pPr marL="0" indent="0" eaLnBrk="1" fontAlgn="auto" hangingPunct="1">
              <a:spcAft>
                <a:spcPts val="0"/>
              </a:spcAft>
              <a:buFont typeface="Arial" pitchFamily="34" charset="0"/>
              <a:buNone/>
              <a:defRPr/>
            </a:pPr>
            <a:r>
              <a:rPr lang="en-US" sz="3000" dirty="0" err="1" smtClean="0">
                <a:latin typeface="Times New Roman"/>
                <a:ea typeface="Times New Roman"/>
              </a:rPr>
              <a:t>a.Pendidikan</a:t>
            </a:r>
            <a:r>
              <a:rPr lang="en-US" sz="3000" dirty="0" smtClean="0">
                <a:latin typeface="Times New Roman"/>
                <a:ea typeface="Times New Roman"/>
              </a:rPr>
              <a:t> </a:t>
            </a:r>
            <a:r>
              <a:rPr lang="en-US" sz="3000" dirty="0" err="1" smtClean="0">
                <a:latin typeface="Times New Roman"/>
                <a:ea typeface="Times New Roman"/>
              </a:rPr>
              <a:t>sebagai</a:t>
            </a:r>
            <a:r>
              <a:rPr lang="en-US" sz="3000" dirty="0" smtClean="0">
                <a:latin typeface="Times New Roman"/>
                <a:ea typeface="Times New Roman"/>
              </a:rPr>
              <a:t> Proses </a:t>
            </a:r>
            <a:r>
              <a:rPr lang="en-US" sz="3000" dirty="0" err="1" smtClean="0">
                <a:latin typeface="Times New Roman"/>
                <a:ea typeface="Times New Roman"/>
              </a:rPr>
              <a:t>Transformasi</a:t>
            </a:r>
            <a:r>
              <a:rPr lang="en-US" sz="3000" dirty="0" smtClean="0">
                <a:latin typeface="Times New Roman"/>
                <a:ea typeface="Times New Roman"/>
              </a:rPr>
              <a:t> </a:t>
            </a:r>
            <a:r>
              <a:rPr lang="en-US" sz="3000" dirty="0" err="1" smtClean="0">
                <a:latin typeface="Times New Roman"/>
                <a:ea typeface="Times New Roman"/>
              </a:rPr>
              <a:t>Budaya</a:t>
            </a:r>
            <a:r>
              <a:rPr lang="en-US" sz="3000" dirty="0" smtClean="0">
                <a:latin typeface="Times New Roman"/>
                <a:ea typeface="Times New Roman"/>
              </a:rPr>
              <a:t/>
            </a:r>
            <a:br>
              <a:rPr lang="en-US" sz="3000" dirty="0" smtClean="0">
                <a:latin typeface="Times New Roman"/>
                <a:ea typeface="Times New Roman"/>
              </a:rPr>
            </a:br>
            <a:r>
              <a:rPr lang="en-US" sz="3000" dirty="0" err="1" smtClean="0">
                <a:latin typeface="Times New Roman"/>
                <a:ea typeface="Times New Roman"/>
              </a:rPr>
              <a:t>b.Pendidikan</a:t>
            </a:r>
            <a:r>
              <a:rPr lang="en-US" sz="3000" dirty="0" smtClean="0">
                <a:latin typeface="Times New Roman"/>
                <a:ea typeface="Times New Roman"/>
              </a:rPr>
              <a:t> </a:t>
            </a:r>
            <a:r>
              <a:rPr lang="en-US" sz="3000" dirty="0" err="1" smtClean="0">
                <a:latin typeface="Times New Roman"/>
                <a:ea typeface="Times New Roman"/>
              </a:rPr>
              <a:t>sebagai</a:t>
            </a:r>
            <a:r>
              <a:rPr lang="en-US" sz="3000" dirty="0" smtClean="0">
                <a:latin typeface="Times New Roman"/>
                <a:ea typeface="Times New Roman"/>
              </a:rPr>
              <a:t> Proses </a:t>
            </a:r>
            <a:r>
              <a:rPr lang="en-US" sz="3000" dirty="0" err="1" smtClean="0">
                <a:latin typeface="Times New Roman"/>
                <a:ea typeface="Times New Roman"/>
              </a:rPr>
              <a:t>Pembentukan</a:t>
            </a:r>
            <a:r>
              <a:rPr lang="en-US" sz="3000" dirty="0" smtClean="0">
                <a:latin typeface="Times New Roman"/>
                <a:ea typeface="Times New Roman"/>
              </a:rPr>
              <a:t> </a:t>
            </a:r>
            <a:r>
              <a:rPr lang="en-US" sz="3000" dirty="0" err="1" smtClean="0">
                <a:latin typeface="Times New Roman"/>
                <a:ea typeface="Times New Roman"/>
              </a:rPr>
              <a:t>Pribadi</a:t>
            </a:r>
            <a:r>
              <a:rPr lang="en-US" sz="3000" dirty="0" smtClean="0">
                <a:latin typeface="Times New Roman"/>
                <a:ea typeface="Times New Roman"/>
              </a:rPr>
              <a:t/>
            </a:r>
            <a:br>
              <a:rPr lang="en-US" sz="3000" dirty="0" smtClean="0">
                <a:latin typeface="Times New Roman"/>
                <a:ea typeface="Times New Roman"/>
              </a:rPr>
            </a:br>
            <a:r>
              <a:rPr lang="en-US" sz="3000" dirty="0" err="1" smtClean="0">
                <a:latin typeface="Times New Roman"/>
                <a:ea typeface="Times New Roman"/>
              </a:rPr>
              <a:t>c.Pendidikan</a:t>
            </a:r>
            <a:r>
              <a:rPr lang="en-US" sz="3000" dirty="0" smtClean="0">
                <a:latin typeface="Times New Roman"/>
                <a:ea typeface="Times New Roman"/>
              </a:rPr>
              <a:t> </a:t>
            </a:r>
            <a:r>
              <a:rPr lang="en-US" sz="3000" dirty="0" err="1" smtClean="0">
                <a:latin typeface="Times New Roman"/>
                <a:ea typeface="Times New Roman"/>
              </a:rPr>
              <a:t>sebagai</a:t>
            </a:r>
            <a:r>
              <a:rPr lang="en-US" sz="3000" dirty="0" smtClean="0">
                <a:latin typeface="Times New Roman"/>
                <a:ea typeface="Times New Roman"/>
              </a:rPr>
              <a:t> Proses </a:t>
            </a:r>
            <a:r>
              <a:rPr lang="en-US" sz="3000" dirty="0" err="1" smtClean="0">
                <a:latin typeface="Times New Roman"/>
                <a:ea typeface="Times New Roman"/>
              </a:rPr>
              <a:t>Penyiapan</a:t>
            </a:r>
            <a:r>
              <a:rPr lang="en-US" sz="3000" dirty="0" smtClean="0">
                <a:latin typeface="Times New Roman"/>
                <a:ea typeface="Times New Roman"/>
              </a:rPr>
              <a:t> </a:t>
            </a:r>
            <a:r>
              <a:rPr lang="en-US" sz="3000" dirty="0" err="1" smtClean="0">
                <a:latin typeface="Times New Roman"/>
                <a:ea typeface="Times New Roman"/>
              </a:rPr>
              <a:t>Warga</a:t>
            </a:r>
            <a:r>
              <a:rPr lang="en-US" sz="3000" dirty="0" smtClean="0">
                <a:latin typeface="Times New Roman"/>
                <a:ea typeface="Times New Roman"/>
              </a:rPr>
              <a:t> Negara</a:t>
            </a:r>
            <a:br>
              <a:rPr lang="en-US" sz="3000" dirty="0" smtClean="0">
                <a:latin typeface="Times New Roman"/>
                <a:ea typeface="Times New Roman"/>
              </a:rPr>
            </a:br>
            <a:r>
              <a:rPr lang="en-US" sz="3000" dirty="0" err="1" smtClean="0">
                <a:latin typeface="Times New Roman"/>
                <a:ea typeface="Times New Roman"/>
              </a:rPr>
              <a:t>d.Pendidikan</a:t>
            </a:r>
            <a:r>
              <a:rPr lang="en-US" sz="3000" dirty="0" smtClean="0">
                <a:latin typeface="Times New Roman"/>
                <a:ea typeface="Times New Roman"/>
              </a:rPr>
              <a:t> </a:t>
            </a:r>
            <a:r>
              <a:rPr lang="en-US" sz="3000" dirty="0" err="1" smtClean="0">
                <a:latin typeface="Times New Roman"/>
                <a:ea typeface="Times New Roman"/>
              </a:rPr>
              <a:t>sebgai</a:t>
            </a:r>
            <a:r>
              <a:rPr lang="en-US" sz="3000" dirty="0" smtClean="0">
                <a:latin typeface="Times New Roman"/>
                <a:ea typeface="Times New Roman"/>
              </a:rPr>
              <a:t> </a:t>
            </a:r>
            <a:r>
              <a:rPr lang="en-US" sz="3000" dirty="0" err="1" smtClean="0">
                <a:latin typeface="Times New Roman"/>
                <a:ea typeface="Times New Roman"/>
              </a:rPr>
              <a:t>Penyiapan</a:t>
            </a:r>
            <a:r>
              <a:rPr lang="en-US" sz="3000" dirty="0" smtClean="0">
                <a:latin typeface="Times New Roman"/>
                <a:ea typeface="Times New Roman"/>
              </a:rPr>
              <a:t> </a:t>
            </a:r>
            <a:r>
              <a:rPr lang="en-US" sz="3000" dirty="0" err="1" smtClean="0">
                <a:latin typeface="Times New Roman"/>
                <a:ea typeface="Times New Roman"/>
              </a:rPr>
              <a:t>Tenaga</a:t>
            </a:r>
            <a:r>
              <a:rPr lang="en-US" sz="3000" dirty="0" smtClean="0">
                <a:latin typeface="Times New Roman"/>
                <a:ea typeface="Times New Roman"/>
              </a:rPr>
              <a:t> </a:t>
            </a:r>
            <a:r>
              <a:rPr lang="en-US" sz="3000" dirty="0" err="1" smtClean="0">
                <a:latin typeface="Times New Roman"/>
                <a:ea typeface="Times New Roman"/>
              </a:rPr>
              <a:t>Kerja</a:t>
            </a:r>
            <a:r>
              <a:rPr lang="en-US" sz="3000" dirty="0" smtClean="0">
                <a:latin typeface="Times New Roman"/>
                <a:ea typeface="Times New Roman"/>
              </a:rPr>
              <a:t/>
            </a:r>
            <a:br>
              <a:rPr lang="en-US" sz="3000" dirty="0" smtClean="0">
                <a:latin typeface="Times New Roman"/>
                <a:ea typeface="Times New Roman"/>
              </a:rPr>
            </a:br>
            <a:r>
              <a:rPr lang="en-US" sz="3000" dirty="0" err="1" smtClean="0">
                <a:latin typeface="Times New Roman"/>
                <a:ea typeface="Times New Roman"/>
              </a:rPr>
              <a:t>e.Definisi</a:t>
            </a:r>
            <a:r>
              <a:rPr lang="en-US" sz="3000" dirty="0" smtClean="0">
                <a:latin typeface="Times New Roman"/>
                <a:ea typeface="Times New Roman"/>
              </a:rPr>
              <a:t> </a:t>
            </a:r>
            <a:r>
              <a:rPr lang="en-US" sz="3000" dirty="0" err="1" smtClean="0">
                <a:latin typeface="Times New Roman"/>
                <a:ea typeface="Times New Roman"/>
              </a:rPr>
              <a:t>Pendidikan</a:t>
            </a:r>
            <a:r>
              <a:rPr lang="en-US" sz="3000" dirty="0" smtClean="0">
                <a:latin typeface="Times New Roman"/>
                <a:ea typeface="Times New Roman"/>
              </a:rPr>
              <a:t> </a:t>
            </a:r>
            <a:r>
              <a:rPr lang="en-US" sz="3000" dirty="0" err="1" smtClean="0">
                <a:latin typeface="Times New Roman"/>
                <a:ea typeface="Times New Roman"/>
              </a:rPr>
              <a:t>Menurut</a:t>
            </a:r>
            <a:r>
              <a:rPr lang="en-US" sz="3000" dirty="0" smtClean="0">
                <a:latin typeface="Times New Roman"/>
                <a:ea typeface="Times New Roman"/>
              </a:rPr>
              <a:t> GBHN</a:t>
            </a:r>
            <a:br>
              <a:rPr lang="en-US" sz="3000" dirty="0" smtClean="0">
                <a:latin typeface="Times New Roman"/>
                <a:ea typeface="Times New Roman"/>
              </a:rPr>
            </a:br>
            <a:endParaRPr lang="id-ID" sz="3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62500" lnSpcReduction="20000"/>
          </a:bodyPr>
          <a:lstStyle/>
          <a:p>
            <a:pPr marL="0" indent="0" eaLnBrk="1" fontAlgn="auto" hangingPunct="1">
              <a:lnSpc>
                <a:spcPct val="150000"/>
              </a:lnSpc>
              <a:spcAft>
                <a:spcPts val="0"/>
              </a:spcAft>
              <a:buFont typeface="Arial" pitchFamily="34" charset="0"/>
              <a:buNone/>
              <a:defRPr/>
            </a:pPr>
            <a:r>
              <a:rPr lang="en-US" b="1" dirty="0" smtClean="0">
                <a:latin typeface="Times New Roman"/>
                <a:ea typeface="Times New Roman"/>
              </a:rPr>
              <a:t>2. </a:t>
            </a:r>
            <a:r>
              <a:rPr lang="en-US" b="1" dirty="0" err="1" smtClean="0">
                <a:latin typeface="Times New Roman"/>
                <a:ea typeface="Times New Roman"/>
              </a:rPr>
              <a:t>Tujuan</a:t>
            </a:r>
            <a:r>
              <a:rPr lang="en-US" b="1" dirty="0" smtClean="0">
                <a:latin typeface="Times New Roman"/>
                <a:ea typeface="Times New Roman"/>
              </a:rPr>
              <a:t> </a:t>
            </a:r>
            <a:r>
              <a:rPr lang="en-US" b="1" dirty="0" err="1" smtClean="0">
                <a:latin typeface="Times New Roman"/>
                <a:ea typeface="Times New Roman"/>
              </a:rPr>
              <a:t>dan</a:t>
            </a:r>
            <a:r>
              <a:rPr lang="en-US" b="1" dirty="0" smtClean="0">
                <a:latin typeface="Times New Roman"/>
                <a:ea typeface="Times New Roman"/>
              </a:rPr>
              <a:t> Proses </a:t>
            </a:r>
            <a:r>
              <a:rPr lang="en-US" b="1" dirty="0" err="1" smtClean="0">
                <a:latin typeface="Times New Roman"/>
                <a:ea typeface="Times New Roman"/>
              </a:rPr>
              <a:t>Pendidikan</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a. </a:t>
            </a:r>
            <a:r>
              <a:rPr lang="en-US" dirty="0" err="1" smtClean="0">
                <a:latin typeface="Times New Roman"/>
                <a:ea typeface="Times New Roman"/>
              </a:rPr>
              <a:t>Tujuan</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b. Proses </a:t>
            </a:r>
            <a:r>
              <a:rPr lang="en-US" dirty="0" err="1" smtClean="0">
                <a:latin typeface="Times New Roman"/>
                <a:ea typeface="Times New Roman"/>
              </a:rPr>
              <a:t>Pendidikan</a:t>
            </a:r>
            <a:r>
              <a:rPr lang="en-US" dirty="0" smtClean="0">
                <a:latin typeface="Times New Roman"/>
                <a:ea typeface="Times New Roman"/>
              </a:rPr>
              <a:t/>
            </a:r>
            <a:br>
              <a:rPr lang="en-US" dirty="0" smtClean="0">
                <a:latin typeface="Times New Roman"/>
                <a:ea typeface="Times New Roman"/>
              </a:rPr>
            </a:br>
            <a:endParaRPr lang="id-ID" dirty="0" smtClean="0">
              <a:latin typeface="Times New Roman"/>
              <a:ea typeface="Times New Roman"/>
            </a:endParaRPr>
          </a:p>
          <a:p>
            <a:pPr marL="0" indent="0" eaLnBrk="1" fontAlgn="auto" hangingPunct="1">
              <a:lnSpc>
                <a:spcPct val="150000"/>
              </a:lnSpc>
              <a:spcAft>
                <a:spcPts val="0"/>
              </a:spcAft>
              <a:buFont typeface="Arial" pitchFamily="34" charset="0"/>
              <a:buNone/>
              <a:defRPr/>
            </a:pPr>
            <a:r>
              <a:rPr lang="en-US" b="1" dirty="0" smtClean="0">
                <a:latin typeface="Times New Roman"/>
                <a:ea typeface="Times New Roman"/>
              </a:rPr>
              <a:t>3. </a:t>
            </a:r>
            <a:r>
              <a:rPr lang="en-US" b="1" dirty="0" err="1" smtClean="0">
                <a:latin typeface="Times New Roman"/>
                <a:ea typeface="Times New Roman"/>
              </a:rPr>
              <a:t>Konsep</a:t>
            </a:r>
            <a:r>
              <a:rPr lang="en-US" b="1" dirty="0" smtClean="0">
                <a:latin typeface="Times New Roman"/>
                <a:ea typeface="Times New Roman"/>
              </a:rPr>
              <a:t> </a:t>
            </a:r>
            <a:r>
              <a:rPr lang="en-US" b="1" dirty="0" err="1" smtClean="0">
                <a:latin typeface="Times New Roman"/>
                <a:ea typeface="Times New Roman"/>
              </a:rPr>
              <a:t>Pendidikan</a:t>
            </a:r>
            <a:r>
              <a:rPr lang="en-US" b="1" dirty="0" smtClean="0">
                <a:latin typeface="Times New Roman"/>
                <a:ea typeface="Times New Roman"/>
              </a:rPr>
              <a:t> </a:t>
            </a:r>
            <a:r>
              <a:rPr lang="en-US" b="1" dirty="0" err="1" smtClean="0">
                <a:latin typeface="Times New Roman"/>
                <a:ea typeface="Times New Roman"/>
              </a:rPr>
              <a:t>Sepanjang</a:t>
            </a:r>
            <a:r>
              <a:rPr lang="en-US" b="1" dirty="0" smtClean="0">
                <a:latin typeface="Times New Roman"/>
                <a:ea typeface="Times New Roman"/>
              </a:rPr>
              <a:t> Hayat (PSH)</a:t>
            </a:r>
            <a:br>
              <a:rPr lang="en-US" b="1" dirty="0" smtClean="0">
                <a:latin typeface="Times New Roman"/>
                <a:ea typeface="Times New Roman"/>
              </a:rPr>
            </a:br>
            <a:endParaRPr lang="id-ID" b="1" dirty="0" smtClean="0">
              <a:latin typeface="Times New Roman"/>
              <a:ea typeface="Times New Roman"/>
            </a:endParaRPr>
          </a:p>
          <a:p>
            <a:pPr marL="0" indent="0" eaLnBrk="1" fontAlgn="auto" hangingPunct="1">
              <a:lnSpc>
                <a:spcPct val="150000"/>
              </a:lnSpc>
              <a:spcAft>
                <a:spcPts val="0"/>
              </a:spcAft>
              <a:buFont typeface="Arial" pitchFamily="34" charset="0"/>
              <a:buNone/>
              <a:defRPr/>
            </a:pPr>
            <a:r>
              <a:rPr lang="en-US" b="1" dirty="0" smtClean="0">
                <a:latin typeface="Times New Roman"/>
                <a:ea typeface="Times New Roman"/>
              </a:rPr>
              <a:t>4. </a:t>
            </a:r>
            <a:r>
              <a:rPr lang="en-US" b="1" dirty="0" err="1" smtClean="0">
                <a:latin typeface="Times New Roman"/>
                <a:ea typeface="Times New Roman"/>
              </a:rPr>
              <a:t>Kemandirian</a:t>
            </a:r>
            <a:r>
              <a:rPr lang="en-US" b="1" dirty="0" smtClean="0">
                <a:latin typeface="Times New Roman"/>
                <a:ea typeface="Times New Roman"/>
              </a:rPr>
              <a:t> </a:t>
            </a:r>
            <a:r>
              <a:rPr lang="en-US" b="1" dirty="0" err="1" smtClean="0">
                <a:latin typeface="Times New Roman"/>
                <a:ea typeface="Times New Roman"/>
              </a:rPr>
              <a:t>dalam</a:t>
            </a:r>
            <a:r>
              <a:rPr lang="en-US" b="1" dirty="0" smtClean="0">
                <a:latin typeface="Times New Roman"/>
                <a:ea typeface="Times New Roman"/>
              </a:rPr>
              <a:t> </a:t>
            </a:r>
            <a:r>
              <a:rPr lang="en-US" b="1" dirty="0" err="1" smtClean="0">
                <a:latin typeface="Times New Roman"/>
                <a:ea typeface="Times New Roman"/>
              </a:rPr>
              <a:t>Belajar</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a. </a:t>
            </a:r>
            <a:r>
              <a:rPr lang="en-US" dirty="0" err="1" smtClean="0">
                <a:latin typeface="Times New Roman"/>
                <a:ea typeface="Times New Roman"/>
              </a:rPr>
              <a:t>Arti</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Prinsip</a:t>
            </a:r>
            <a:r>
              <a:rPr lang="en-US" dirty="0" smtClean="0">
                <a:latin typeface="Times New Roman"/>
                <a:ea typeface="Times New Roman"/>
              </a:rPr>
              <a:t> yang </a:t>
            </a:r>
            <a:r>
              <a:rPr lang="en-US" dirty="0" err="1" smtClean="0">
                <a:latin typeface="Times New Roman"/>
                <a:ea typeface="Times New Roman"/>
              </a:rPr>
              <a:t>melandasi</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b. </a:t>
            </a:r>
            <a:r>
              <a:rPr lang="en-US" dirty="0" err="1" smtClean="0">
                <a:latin typeface="Times New Roman"/>
                <a:ea typeface="Times New Roman"/>
              </a:rPr>
              <a:t>Alasan</a:t>
            </a:r>
            <a:r>
              <a:rPr lang="en-US" dirty="0" smtClean="0">
                <a:latin typeface="Times New Roman"/>
                <a:ea typeface="Times New Roman"/>
              </a:rPr>
              <a:t> yang </a:t>
            </a:r>
            <a:r>
              <a:rPr lang="en-US" dirty="0" err="1" smtClean="0">
                <a:latin typeface="Times New Roman"/>
                <a:ea typeface="Times New Roman"/>
              </a:rPr>
              <a:t>Menopang</a:t>
            </a:r>
            <a:r>
              <a:rPr lang="en-US" dirty="0" smtClean="0">
                <a:latin typeface="Times New Roman"/>
                <a:ea typeface="Times New Roman"/>
              </a:rPr>
              <a:t/>
            </a:r>
            <a:br>
              <a:rPr lang="en-US" dirty="0" smtClean="0">
                <a:latin typeface="Times New Roman"/>
                <a:ea typeface="Times New Roman"/>
              </a:rPr>
            </a:br>
            <a:endParaRPr lang="id-ID" dirty="0" smtClean="0">
              <a:latin typeface="Times New Roman"/>
              <a:ea typeface="Times New Roman"/>
            </a:endParaRPr>
          </a:p>
          <a:p>
            <a:pPr eaLnBrk="1" fontAlgn="auto" hangingPunct="1">
              <a:spcAft>
                <a:spcPts val="0"/>
              </a:spcAft>
              <a:buFont typeface="Arial" pitchFamily="34" charset="0"/>
              <a:buChar char="•"/>
              <a:defRPr/>
            </a:pPr>
            <a:endParaRPr lang="id-ID"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70000" lnSpcReduction="20000"/>
          </a:bodyPr>
          <a:lstStyle/>
          <a:p>
            <a:pPr marL="0" indent="0" eaLnBrk="1" fontAlgn="auto" hangingPunct="1">
              <a:lnSpc>
                <a:spcPct val="150000"/>
              </a:lnSpc>
              <a:spcAft>
                <a:spcPts val="0"/>
              </a:spcAft>
              <a:buFont typeface="Arial" pitchFamily="34" charset="0"/>
              <a:buNone/>
              <a:defRPr/>
            </a:pPr>
            <a:r>
              <a:rPr lang="en-US" b="1" dirty="0" smtClean="0">
                <a:latin typeface="Times New Roman"/>
                <a:ea typeface="Times New Roman"/>
              </a:rPr>
              <a:t>B. </a:t>
            </a:r>
            <a:r>
              <a:rPr lang="en-US" b="1" dirty="0" err="1" smtClean="0">
                <a:latin typeface="Times New Roman"/>
                <a:ea typeface="Times New Roman"/>
              </a:rPr>
              <a:t>Unsur</a:t>
            </a:r>
            <a:r>
              <a:rPr lang="en-US" b="1" dirty="0" smtClean="0">
                <a:latin typeface="Times New Roman"/>
                <a:ea typeface="Times New Roman"/>
              </a:rPr>
              <a:t> – </a:t>
            </a:r>
            <a:r>
              <a:rPr lang="en-US" b="1" dirty="0" err="1" smtClean="0">
                <a:latin typeface="Times New Roman"/>
                <a:ea typeface="Times New Roman"/>
              </a:rPr>
              <a:t>Unsur</a:t>
            </a:r>
            <a:r>
              <a:rPr lang="en-US" b="1" dirty="0" smtClean="0">
                <a:latin typeface="Times New Roman"/>
                <a:ea typeface="Times New Roman"/>
              </a:rPr>
              <a:t> </a:t>
            </a:r>
            <a:r>
              <a:rPr lang="en-US" b="1" dirty="0" err="1" smtClean="0">
                <a:latin typeface="Times New Roman"/>
                <a:ea typeface="Times New Roman"/>
              </a:rPr>
              <a:t>Pendidikan</a:t>
            </a:r>
            <a:endParaRPr lang="id-ID" dirty="0" smtClean="0">
              <a:latin typeface="Times New Roman"/>
              <a:ea typeface="Times New Roman"/>
            </a:endParaRPr>
          </a:p>
          <a:p>
            <a:pPr eaLnBrk="1" fontAlgn="auto" hangingPunct="1">
              <a:spcAft>
                <a:spcPts val="0"/>
              </a:spcAft>
              <a:buFont typeface="Arial" pitchFamily="34" charset="0"/>
              <a:buChar char="•"/>
              <a:defRPr/>
            </a:pPr>
            <a:r>
              <a:rPr lang="en-US" dirty="0" smtClean="0">
                <a:latin typeface="Times New Roman"/>
                <a:ea typeface="Times New Roman"/>
              </a:rPr>
              <a:t>Proses </a:t>
            </a:r>
            <a:r>
              <a:rPr lang="en-US" dirty="0" err="1" smtClean="0">
                <a:latin typeface="Times New Roman"/>
                <a:ea typeface="Times New Roman"/>
              </a:rPr>
              <a:t>pendidikan</a:t>
            </a:r>
            <a:r>
              <a:rPr lang="en-US" dirty="0" smtClean="0">
                <a:latin typeface="Times New Roman"/>
                <a:ea typeface="Times New Roman"/>
              </a:rPr>
              <a:t> </a:t>
            </a:r>
            <a:r>
              <a:rPr lang="en-US" dirty="0" err="1" smtClean="0">
                <a:latin typeface="Times New Roman"/>
                <a:ea typeface="Times New Roman"/>
              </a:rPr>
              <a:t>melibatkan</a:t>
            </a:r>
            <a:r>
              <a:rPr lang="en-US" dirty="0" smtClean="0">
                <a:latin typeface="Times New Roman"/>
                <a:ea typeface="Times New Roman"/>
              </a:rPr>
              <a:t> </a:t>
            </a:r>
            <a:r>
              <a:rPr lang="en-US" dirty="0" err="1" smtClean="0">
                <a:latin typeface="Times New Roman"/>
                <a:ea typeface="Times New Roman"/>
              </a:rPr>
              <a:t>banyak</a:t>
            </a:r>
            <a:r>
              <a:rPr lang="en-US" dirty="0" smtClean="0">
                <a:latin typeface="Times New Roman"/>
                <a:ea typeface="Times New Roman"/>
              </a:rPr>
              <a:t> </a:t>
            </a:r>
            <a:r>
              <a:rPr lang="en-US" dirty="0" err="1" smtClean="0">
                <a:latin typeface="Times New Roman"/>
                <a:ea typeface="Times New Roman"/>
              </a:rPr>
              <a:t>hal,yaitu</a:t>
            </a:r>
            <a:r>
              <a:rPr lang="en-US" dirty="0" smtClean="0">
                <a:latin typeface="Times New Roman"/>
                <a:ea typeface="Times New Roman"/>
              </a:rPr>
              <a:t> :</a:t>
            </a:r>
            <a:br>
              <a:rPr lang="en-US" dirty="0" smtClean="0">
                <a:latin typeface="Times New Roman"/>
                <a:ea typeface="Times New Roman"/>
              </a:rPr>
            </a:br>
            <a:r>
              <a:rPr lang="en-US" dirty="0" smtClean="0">
                <a:latin typeface="Times New Roman"/>
                <a:ea typeface="Times New Roman"/>
              </a:rPr>
              <a:t>1. </a:t>
            </a:r>
            <a:r>
              <a:rPr lang="en-US" dirty="0" err="1" smtClean="0">
                <a:latin typeface="Times New Roman"/>
                <a:ea typeface="Times New Roman"/>
              </a:rPr>
              <a:t>Subjek</a:t>
            </a:r>
            <a:r>
              <a:rPr lang="en-US" dirty="0" smtClean="0">
                <a:latin typeface="Times New Roman"/>
                <a:ea typeface="Times New Roman"/>
              </a:rPr>
              <a:t> yang </a:t>
            </a:r>
            <a:r>
              <a:rPr lang="en-US" dirty="0" err="1" smtClean="0">
                <a:latin typeface="Times New Roman"/>
                <a:ea typeface="Times New Roman"/>
              </a:rPr>
              <a:t>dibimbing</a:t>
            </a:r>
            <a:r>
              <a:rPr lang="en-US" dirty="0" smtClean="0">
                <a:latin typeface="Times New Roman"/>
                <a:ea typeface="Times New Roman"/>
              </a:rPr>
              <a:t> (</a:t>
            </a:r>
            <a:r>
              <a:rPr lang="en-US" dirty="0" err="1" smtClean="0">
                <a:latin typeface="Times New Roman"/>
                <a:ea typeface="Times New Roman"/>
              </a:rPr>
              <a:t>peserta</a:t>
            </a:r>
            <a:r>
              <a:rPr lang="en-US" dirty="0" smtClean="0">
                <a:latin typeface="Times New Roman"/>
                <a:ea typeface="Times New Roman"/>
              </a:rPr>
              <a:t> </a:t>
            </a:r>
            <a:r>
              <a:rPr lang="en-US" dirty="0" err="1" smtClean="0">
                <a:latin typeface="Times New Roman"/>
                <a:ea typeface="Times New Roman"/>
              </a:rPr>
              <a:t>didik</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2. Orang yang </a:t>
            </a:r>
            <a:r>
              <a:rPr lang="en-US" dirty="0" err="1" smtClean="0">
                <a:latin typeface="Times New Roman"/>
                <a:ea typeface="Times New Roman"/>
              </a:rPr>
              <a:t>membimbing</a:t>
            </a:r>
            <a:r>
              <a:rPr lang="en-US" dirty="0" smtClean="0">
                <a:latin typeface="Times New Roman"/>
                <a:ea typeface="Times New Roman"/>
              </a:rPr>
              <a:t> (</a:t>
            </a:r>
            <a:r>
              <a:rPr lang="en-US" dirty="0" err="1" smtClean="0">
                <a:latin typeface="Times New Roman"/>
                <a:ea typeface="Times New Roman"/>
              </a:rPr>
              <a:t>pendidik</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3. </a:t>
            </a:r>
            <a:r>
              <a:rPr lang="en-US" dirty="0" err="1" smtClean="0">
                <a:latin typeface="Times New Roman"/>
                <a:ea typeface="Times New Roman"/>
              </a:rPr>
              <a:t>Interaksi</a:t>
            </a:r>
            <a:r>
              <a:rPr lang="en-US" dirty="0" smtClean="0">
                <a:latin typeface="Times New Roman"/>
                <a:ea typeface="Times New Roman"/>
              </a:rPr>
              <a:t> </a:t>
            </a:r>
            <a:r>
              <a:rPr lang="en-US" dirty="0" err="1" smtClean="0">
                <a:latin typeface="Times New Roman"/>
                <a:ea typeface="Times New Roman"/>
              </a:rPr>
              <a:t>antara</a:t>
            </a:r>
            <a:r>
              <a:rPr lang="en-US" dirty="0" smtClean="0">
                <a:latin typeface="Times New Roman"/>
                <a:ea typeface="Times New Roman"/>
              </a:rPr>
              <a:t> </a:t>
            </a:r>
            <a:r>
              <a:rPr lang="en-US" dirty="0" err="1" smtClean="0">
                <a:latin typeface="Times New Roman"/>
                <a:ea typeface="Times New Roman"/>
              </a:rPr>
              <a:t>peserta</a:t>
            </a:r>
            <a:r>
              <a:rPr lang="en-US" dirty="0" smtClean="0">
                <a:latin typeface="Times New Roman"/>
                <a:ea typeface="Times New Roman"/>
              </a:rPr>
              <a:t> </a:t>
            </a:r>
            <a:r>
              <a:rPr lang="en-US" dirty="0" err="1" smtClean="0">
                <a:latin typeface="Times New Roman"/>
                <a:ea typeface="Times New Roman"/>
              </a:rPr>
              <a:t>didik</a:t>
            </a:r>
            <a:r>
              <a:rPr lang="en-US" dirty="0" smtClean="0">
                <a:latin typeface="Times New Roman"/>
                <a:ea typeface="Times New Roman"/>
              </a:rPr>
              <a:t> </a:t>
            </a:r>
            <a:r>
              <a:rPr lang="en-US" dirty="0" err="1" smtClean="0">
                <a:latin typeface="Times New Roman"/>
                <a:ea typeface="Times New Roman"/>
              </a:rPr>
              <a:t>dengan</a:t>
            </a:r>
            <a:r>
              <a:rPr lang="en-US" dirty="0" smtClean="0">
                <a:latin typeface="Times New Roman"/>
                <a:ea typeface="Times New Roman"/>
              </a:rPr>
              <a:t> </a:t>
            </a:r>
            <a:r>
              <a:rPr lang="en-US" dirty="0" err="1" smtClean="0">
                <a:latin typeface="Times New Roman"/>
                <a:ea typeface="Times New Roman"/>
              </a:rPr>
              <a:t>pendidik</a:t>
            </a:r>
            <a:r>
              <a:rPr lang="en-US" dirty="0" smtClean="0">
                <a:latin typeface="Times New Roman"/>
                <a:ea typeface="Times New Roman"/>
              </a:rPr>
              <a:t> (</a:t>
            </a:r>
            <a:r>
              <a:rPr lang="en-US" dirty="0" err="1" smtClean="0">
                <a:latin typeface="Times New Roman"/>
                <a:ea typeface="Times New Roman"/>
              </a:rPr>
              <a:t>interaksi</a:t>
            </a:r>
            <a:r>
              <a:rPr lang="en-US" dirty="0" smtClean="0">
                <a:latin typeface="Times New Roman"/>
                <a:ea typeface="Times New Roman"/>
              </a:rPr>
              <a:t> </a:t>
            </a:r>
            <a:r>
              <a:rPr lang="en-US" dirty="0" err="1" smtClean="0">
                <a:latin typeface="Times New Roman"/>
                <a:ea typeface="Times New Roman"/>
              </a:rPr>
              <a:t>edukatif</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4. </a:t>
            </a:r>
            <a:r>
              <a:rPr lang="en-US" dirty="0" err="1" smtClean="0">
                <a:latin typeface="Times New Roman"/>
                <a:ea typeface="Times New Roman"/>
              </a:rPr>
              <a:t>Ke</a:t>
            </a:r>
            <a:r>
              <a:rPr lang="en-US" dirty="0" smtClean="0">
                <a:latin typeface="Times New Roman"/>
                <a:ea typeface="Times New Roman"/>
              </a:rPr>
              <a:t> </a:t>
            </a:r>
            <a:r>
              <a:rPr lang="en-US" dirty="0" err="1" smtClean="0">
                <a:latin typeface="Times New Roman"/>
                <a:ea typeface="Times New Roman"/>
              </a:rPr>
              <a:t>arah</a:t>
            </a:r>
            <a:r>
              <a:rPr lang="en-US" dirty="0" smtClean="0">
                <a:latin typeface="Times New Roman"/>
                <a:ea typeface="Times New Roman"/>
              </a:rPr>
              <a:t> </a:t>
            </a:r>
            <a:r>
              <a:rPr lang="en-US" dirty="0" err="1" smtClean="0">
                <a:latin typeface="Times New Roman"/>
                <a:ea typeface="Times New Roman"/>
              </a:rPr>
              <a:t>mana</a:t>
            </a:r>
            <a:r>
              <a:rPr lang="en-US" dirty="0" smtClean="0">
                <a:latin typeface="Times New Roman"/>
                <a:ea typeface="Times New Roman"/>
              </a:rPr>
              <a:t> </a:t>
            </a:r>
            <a:r>
              <a:rPr lang="en-US" dirty="0" err="1" smtClean="0">
                <a:latin typeface="Times New Roman"/>
                <a:ea typeface="Times New Roman"/>
              </a:rPr>
              <a:t>bimbingan</a:t>
            </a:r>
            <a:r>
              <a:rPr lang="en-US" dirty="0" smtClean="0">
                <a:latin typeface="Times New Roman"/>
                <a:ea typeface="Times New Roman"/>
              </a:rPr>
              <a:t> </a:t>
            </a:r>
            <a:r>
              <a:rPr lang="en-US" dirty="0" err="1" smtClean="0">
                <a:latin typeface="Times New Roman"/>
                <a:ea typeface="Times New Roman"/>
              </a:rPr>
              <a:t>ditujukan</a:t>
            </a:r>
            <a:r>
              <a:rPr lang="en-US" dirty="0" smtClean="0">
                <a:latin typeface="Times New Roman"/>
                <a:ea typeface="Times New Roman"/>
              </a:rPr>
              <a:t> (</a:t>
            </a:r>
            <a:r>
              <a:rPr lang="en-US" dirty="0" err="1" smtClean="0">
                <a:latin typeface="Times New Roman"/>
                <a:ea typeface="Times New Roman"/>
              </a:rPr>
              <a:t>tujuan</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5. </a:t>
            </a:r>
            <a:r>
              <a:rPr lang="en-US" dirty="0" err="1" smtClean="0">
                <a:latin typeface="Times New Roman"/>
                <a:ea typeface="Times New Roman"/>
              </a:rPr>
              <a:t>Pengaruh</a:t>
            </a:r>
            <a:r>
              <a:rPr lang="en-US" dirty="0" smtClean="0">
                <a:latin typeface="Times New Roman"/>
                <a:ea typeface="Times New Roman"/>
              </a:rPr>
              <a:t> yang </a:t>
            </a:r>
            <a:r>
              <a:rPr lang="en-US" dirty="0" err="1" smtClean="0">
                <a:latin typeface="Times New Roman"/>
                <a:ea typeface="Times New Roman"/>
              </a:rPr>
              <a:t>diberikan</a:t>
            </a:r>
            <a:r>
              <a:rPr lang="en-US" dirty="0" smtClean="0">
                <a:latin typeface="Times New Roman"/>
                <a:ea typeface="Times New Roman"/>
              </a:rPr>
              <a:t> </a:t>
            </a:r>
            <a:r>
              <a:rPr lang="en-US" dirty="0" err="1" smtClean="0">
                <a:latin typeface="Times New Roman"/>
                <a:ea typeface="Times New Roman"/>
              </a:rPr>
              <a:t>dalam</a:t>
            </a:r>
            <a:r>
              <a:rPr lang="en-US" dirty="0" smtClean="0">
                <a:latin typeface="Times New Roman"/>
                <a:ea typeface="Times New Roman"/>
              </a:rPr>
              <a:t> </a:t>
            </a:r>
            <a:r>
              <a:rPr lang="en-US" dirty="0" err="1" smtClean="0">
                <a:latin typeface="Times New Roman"/>
                <a:ea typeface="Times New Roman"/>
              </a:rPr>
              <a:t>bimbingan</a:t>
            </a:r>
            <a:r>
              <a:rPr lang="en-US" dirty="0" smtClean="0">
                <a:latin typeface="Times New Roman"/>
                <a:ea typeface="Times New Roman"/>
              </a:rPr>
              <a:t> (</a:t>
            </a:r>
            <a:r>
              <a:rPr lang="en-US" dirty="0" err="1" smtClean="0">
                <a:latin typeface="Times New Roman"/>
                <a:ea typeface="Times New Roman"/>
              </a:rPr>
              <a:t>materi</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6. Cara yang </a:t>
            </a:r>
            <a:r>
              <a:rPr lang="en-US" dirty="0" err="1" smtClean="0">
                <a:latin typeface="Times New Roman"/>
                <a:ea typeface="Times New Roman"/>
              </a:rPr>
              <a:t>digunakan</a:t>
            </a:r>
            <a:r>
              <a:rPr lang="en-US" dirty="0" smtClean="0">
                <a:latin typeface="Times New Roman"/>
                <a:ea typeface="Times New Roman"/>
              </a:rPr>
              <a:t> </a:t>
            </a:r>
            <a:r>
              <a:rPr lang="en-US" dirty="0" err="1" smtClean="0">
                <a:latin typeface="Times New Roman"/>
                <a:ea typeface="Times New Roman"/>
              </a:rPr>
              <a:t>dalam</a:t>
            </a:r>
            <a:r>
              <a:rPr lang="en-US" dirty="0" smtClean="0">
                <a:latin typeface="Times New Roman"/>
                <a:ea typeface="Times New Roman"/>
              </a:rPr>
              <a:t> </a:t>
            </a:r>
            <a:r>
              <a:rPr lang="en-US" dirty="0" err="1" smtClean="0">
                <a:latin typeface="Times New Roman"/>
                <a:ea typeface="Times New Roman"/>
              </a:rPr>
              <a:t>bimbingan</a:t>
            </a:r>
            <a:r>
              <a:rPr lang="en-US" dirty="0" smtClean="0">
                <a:latin typeface="Times New Roman"/>
                <a:ea typeface="Times New Roman"/>
              </a:rPr>
              <a:t> (</a:t>
            </a:r>
            <a:r>
              <a:rPr lang="en-US" dirty="0" err="1" smtClean="0">
                <a:latin typeface="Times New Roman"/>
                <a:ea typeface="Times New Roman"/>
              </a:rPr>
              <a:t>alat</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metode</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7. </a:t>
            </a:r>
            <a:r>
              <a:rPr lang="en-US" dirty="0" err="1" smtClean="0">
                <a:latin typeface="Times New Roman"/>
                <a:ea typeface="Times New Roman"/>
              </a:rPr>
              <a:t>Tempat</a:t>
            </a:r>
            <a:r>
              <a:rPr lang="en-US" dirty="0" smtClean="0">
                <a:latin typeface="Times New Roman"/>
                <a:ea typeface="Times New Roman"/>
              </a:rPr>
              <a:t> </a:t>
            </a:r>
            <a:r>
              <a:rPr lang="en-US" dirty="0" err="1" smtClean="0">
                <a:latin typeface="Times New Roman"/>
                <a:ea typeface="Times New Roman"/>
              </a:rPr>
              <a:t>dimana</a:t>
            </a:r>
            <a:r>
              <a:rPr lang="en-US" dirty="0" smtClean="0">
                <a:latin typeface="Times New Roman"/>
                <a:ea typeface="Times New Roman"/>
              </a:rPr>
              <a:t> </a:t>
            </a:r>
            <a:r>
              <a:rPr lang="en-US" dirty="0" err="1" smtClean="0">
                <a:latin typeface="Times New Roman"/>
                <a:ea typeface="Times New Roman"/>
              </a:rPr>
              <a:t>peristiwa</a:t>
            </a:r>
            <a:r>
              <a:rPr lang="en-US" dirty="0" smtClean="0">
                <a:latin typeface="Times New Roman"/>
                <a:ea typeface="Times New Roman"/>
              </a:rPr>
              <a:t> </a:t>
            </a:r>
            <a:r>
              <a:rPr lang="en-US" dirty="0" err="1" smtClean="0">
                <a:latin typeface="Times New Roman"/>
                <a:ea typeface="Times New Roman"/>
              </a:rPr>
              <a:t>bimbingan</a:t>
            </a:r>
            <a:r>
              <a:rPr lang="en-US" dirty="0" smtClean="0">
                <a:latin typeface="Times New Roman"/>
                <a:ea typeface="Times New Roman"/>
              </a:rPr>
              <a:t> </a:t>
            </a:r>
            <a:r>
              <a:rPr lang="en-US" dirty="0" err="1" smtClean="0">
                <a:latin typeface="Times New Roman"/>
                <a:ea typeface="Times New Roman"/>
              </a:rPr>
              <a:t>berlangsung</a:t>
            </a:r>
            <a:r>
              <a:rPr lang="en-US" dirty="0" smtClean="0">
                <a:latin typeface="Times New Roman"/>
                <a:ea typeface="Times New Roman"/>
              </a:rPr>
              <a:t> (</a:t>
            </a:r>
            <a:r>
              <a:rPr lang="en-US" dirty="0" err="1" smtClean="0">
                <a:latin typeface="Times New Roman"/>
                <a:ea typeface="Times New Roman"/>
              </a:rPr>
              <a:t>lingkungan</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
            </a:r>
            <a:br>
              <a:rPr lang="en-US" dirty="0" smtClean="0">
                <a:latin typeface="Times New Roman"/>
                <a:ea typeface="Times New Roman"/>
              </a:rPr>
            </a:br>
            <a:endParaRPr lang="id-ID"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lnSpc>
                <a:spcPct val="150000"/>
              </a:lnSpc>
              <a:spcAft>
                <a:spcPts val="0"/>
              </a:spcAft>
              <a:defRPr/>
            </a:pPr>
            <a:r>
              <a:rPr lang="en-US" b="1" dirty="0" smtClean="0">
                <a:latin typeface="Times New Roman"/>
                <a:ea typeface="Times New Roman"/>
              </a:rPr>
              <a:t>C. </a:t>
            </a:r>
            <a:r>
              <a:rPr lang="en-US" b="1" dirty="0" err="1" smtClean="0">
                <a:latin typeface="Times New Roman"/>
                <a:ea typeface="Times New Roman"/>
              </a:rPr>
              <a:t>Pendidikan</a:t>
            </a:r>
            <a:r>
              <a:rPr lang="en-US" b="1" dirty="0" smtClean="0">
                <a:latin typeface="Times New Roman"/>
                <a:ea typeface="Times New Roman"/>
              </a:rPr>
              <a:t> </a:t>
            </a:r>
            <a:r>
              <a:rPr lang="en-US" b="1" dirty="0" err="1" smtClean="0">
                <a:latin typeface="Times New Roman"/>
                <a:ea typeface="Times New Roman"/>
              </a:rPr>
              <a:t>sebagai</a:t>
            </a:r>
            <a:r>
              <a:rPr lang="en-US" b="1" dirty="0" smtClean="0">
                <a:latin typeface="Times New Roman"/>
                <a:ea typeface="Times New Roman"/>
              </a:rPr>
              <a:t> </a:t>
            </a:r>
            <a:r>
              <a:rPr lang="en-US" b="1" dirty="0" err="1" smtClean="0">
                <a:latin typeface="Times New Roman"/>
                <a:ea typeface="Times New Roman"/>
              </a:rPr>
              <a:t>Sistem</a:t>
            </a:r>
            <a:r>
              <a:rPr lang="id-ID" dirty="0" smtClean="0">
                <a:latin typeface="Times New Roman"/>
                <a:ea typeface="Times New Roman"/>
              </a:rPr>
              <a:t/>
            </a:r>
            <a:br>
              <a:rPr lang="id-ID" dirty="0" smtClean="0">
                <a:latin typeface="Times New Roman"/>
                <a:ea typeface="Times New Roman"/>
              </a:rPr>
            </a:br>
            <a:endParaRPr lang="id-ID" dirty="0" smtClean="0"/>
          </a:p>
        </p:txBody>
      </p:sp>
      <p:sp>
        <p:nvSpPr>
          <p:cNvPr id="3" name="Content Placeholder 2"/>
          <p:cNvSpPr>
            <a:spLocks noGrp="1"/>
          </p:cNvSpPr>
          <p:nvPr>
            <p:ph idx="1"/>
          </p:nvPr>
        </p:nvSpPr>
        <p:spPr/>
        <p:txBody>
          <a:bodyPr rtlCol="0">
            <a:normAutofit fontScale="92500" lnSpcReduction="20000"/>
          </a:bodyPr>
          <a:lstStyle/>
          <a:p>
            <a:pPr eaLnBrk="1" fontAlgn="auto" hangingPunct="1">
              <a:lnSpc>
                <a:spcPct val="150000"/>
              </a:lnSpc>
              <a:spcAft>
                <a:spcPts val="0"/>
              </a:spcAft>
              <a:buFont typeface="Arial" pitchFamily="34" charset="0"/>
              <a:buChar char="•"/>
              <a:defRPr/>
            </a:pPr>
            <a:r>
              <a:rPr lang="en-US" b="1" dirty="0" smtClean="0">
                <a:latin typeface="Times New Roman"/>
                <a:ea typeface="Times New Roman"/>
              </a:rPr>
              <a:t>1. </a:t>
            </a:r>
            <a:r>
              <a:rPr lang="en-US" b="1" dirty="0" err="1" smtClean="0">
                <a:latin typeface="Times New Roman"/>
                <a:ea typeface="Times New Roman"/>
              </a:rPr>
              <a:t>Pengertian</a:t>
            </a:r>
            <a:r>
              <a:rPr lang="en-US" b="1" dirty="0" smtClean="0">
                <a:latin typeface="Times New Roman"/>
                <a:ea typeface="Times New Roman"/>
              </a:rPr>
              <a:t> </a:t>
            </a:r>
            <a:r>
              <a:rPr lang="en-US" b="1" dirty="0" err="1" smtClean="0">
                <a:latin typeface="Times New Roman"/>
                <a:ea typeface="Times New Roman"/>
              </a:rPr>
              <a:t>Sistem</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a. </a:t>
            </a:r>
            <a:r>
              <a:rPr lang="en-US" dirty="0" err="1" smtClean="0">
                <a:latin typeface="Times New Roman"/>
                <a:ea typeface="Times New Roman"/>
              </a:rPr>
              <a:t>Sistem</a:t>
            </a:r>
            <a:r>
              <a:rPr lang="en-US" dirty="0" smtClean="0">
                <a:latin typeface="Times New Roman"/>
                <a:ea typeface="Times New Roman"/>
              </a:rPr>
              <a:t> ad</a:t>
            </a:r>
            <a:r>
              <a:rPr lang="id-ID" dirty="0" smtClean="0">
                <a:latin typeface="Times New Roman"/>
                <a:ea typeface="Times New Roman"/>
              </a:rPr>
              <a:t>a</a:t>
            </a:r>
            <a:r>
              <a:rPr lang="en-US" dirty="0" err="1" smtClean="0">
                <a:latin typeface="Times New Roman"/>
                <a:ea typeface="Times New Roman"/>
              </a:rPr>
              <a:t>lah</a:t>
            </a:r>
            <a:r>
              <a:rPr lang="en-US" dirty="0" smtClean="0">
                <a:latin typeface="Times New Roman"/>
                <a:ea typeface="Times New Roman"/>
              </a:rPr>
              <a:t> </a:t>
            </a:r>
            <a:r>
              <a:rPr lang="en-US" dirty="0" err="1" smtClean="0">
                <a:latin typeface="Times New Roman"/>
                <a:ea typeface="Times New Roman"/>
              </a:rPr>
              <a:t>suatu</a:t>
            </a:r>
            <a:r>
              <a:rPr lang="en-US" dirty="0" smtClean="0">
                <a:latin typeface="Times New Roman"/>
                <a:ea typeface="Times New Roman"/>
              </a:rPr>
              <a:t> </a:t>
            </a:r>
            <a:r>
              <a:rPr lang="en-US" dirty="0" err="1" smtClean="0">
                <a:latin typeface="Times New Roman"/>
                <a:ea typeface="Times New Roman"/>
              </a:rPr>
              <a:t>kebulatan</a:t>
            </a:r>
            <a:r>
              <a:rPr lang="en-US" dirty="0" smtClean="0">
                <a:latin typeface="Times New Roman"/>
                <a:ea typeface="Times New Roman"/>
              </a:rPr>
              <a:t> </a:t>
            </a:r>
            <a:r>
              <a:rPr lang="en-US" dirty="0" err="1" smtClean="0">
                <a:latin typeface="Times New Roman"/>
                <a:ea typeface="Times New Roman"/>
              </a:rPr>
              <a:t>keseluruhan</a:t>
            </a:r>
            <a:r>
              <a:rPr lang="en-US" dirty="0" smtClean="0">
                <a:latin typeface="Times New Roman"/>
                <a:ea typeface="Times New Roman"/>
              </a:rPr>
              <a:t> yang </a:t>
            </a:r>
            <a:r>
              <a:rPr lang="en-US" dirty="0" err="1" smtClean="0">
                <a:latin typeface="Times New Roman"/>
                <a:ea typeface="Times New Roman"/>
              </a:rPr>
              <a:t>kompleks</a:t>
            </a:r>
            <a:r>
              <a:rPr lang="en-US" dirty="0" smtClean="0">
                <a:latin typeface="Times New Roman"/>
                <a:ea typeface="Times New Roman"/>
              </a:rPr>
              <a:t> </a:t>
            </a:r>
            <a:r>
              <a:rPr lang="en-US" dirty="0" err="1" smtClean="0">
                <a:latin typeface="Times New Roman"/>
                <a:ea typeface="Times New Roman"/>
              </a:rPr>
              <a:t>atau</a:t>
            </a:r>
            <a:r>
              <a:rPr lang="en-US" dirty="0" smtClean="0">
                <a:latin typeface="Times New Roman"/>
                <a:ea typeface="Times New Roman"/>
              </a:rPr>
              <a:t> </a:t>
            </a:r>
            <a:r>
              <a:rPr lang="en-US" dirty="0" err="1" smtClean="0">
                <a:latin typeface="Times New Roman"/>
                <a:ea typeface="Times New Roman"/>
              </a:rPr>
              <a:t>terorganisir</a:t>
            </a:r>
            <a:r>
              <a:rPr lang="en-US" dirty="0" smtClean="0">
                <a:latin typeface="Times New Roman"/>
                <a:ea typeface="Times New Roman"/>
              </a:rPr>
              <a:t>; </a:t>
            </a:r>
            <a:r>
              <a:rPr lang="en-US" dirty="0" err="1" smtClean="0">
                <a:latin typeface="Times New Roman"/>
                <a:ea typeface="Times New Roman"/>
              </a:rPr>
              <a:t>suatu</a:t>
            </a:r>
            <a:r>
              <a:rPr lang="en-US" dirty="0" smtClean="0">
                <a:latin typeface="Times New Roman"/>
                <a:ea typeface="Times New Roman"/>
              </a:rPr>
              <a:t> </a:t>
            </a:r>
            <a:r>
              <a:rPr lang="en-US" dirty="0" err="1" smtClean="0">
                <a:latin typeface="Times New Roman"/>
                <a:ea typeface="Times New Roman"/>
              </a:rPr>
              <a:t>himpunan</a:t>
            </a:r>
            <a:r>
              <a:rPr lang="en-US" dirty="0" smtClean="0">
                <a:latin typeface="Times New Roman"/>
                <a:ea typeface="Times New Roman"/>
              </a:rPr>
              <a:t> </a:t>
            </a:r>
            <a:r>
              <a:rPr lang="en-US" dirty="0" err="1" smtClean="0">
                <a:latin typeface="Times New Roman"/>
                <a:ea typeface="Times New Roman"/>
              </a:rPr>
              <a:t>atau</a:t>
            </a:r>
            <a:r>
              <a:rPr lang="en-US" dirty="0" smtClean="0">
                <a:latin typeface="Times New Roman"/>
                <a:ea typeface="Times New Roman"/>
              </a:rPr>
              <a:t> </a:t>
            </a:r>
            <a:r>
              <a:rPr lang="en-US" dirty="0" err="1" smtClean="0">
                <a:latin typeface="Times New Roman"/>
                <a:ea typeface="Times New Roman"/>
              </a:rPr>
              <a:t>perpaduan</a:t>
            </a:r>
            <a:r>
              <a:rPr lang="en-US" dirty="0" smtClean="0">
                <a:latin typeface="Times New Roman"/>
                <a:ea typeface="Times New Roman"/>
              </a:rPr>
              <a:t> </a:t>
            </a:r>
            <a:r>
              <a:rPr lang="en-US" dirty="0" err="1" smtClean="0">
                <a:latin typeface="Times New Roman"/>
                <a:ea typeface="Times New Roman"/>
              </a:rPr>
              <a:t>hal-hal</a:t>
            </a:r>
            <a:r>
              <a:rPr lang="en-US" dirty="0" smtClean="0">
                <a:latin typeface="Times New Roman"/>
                <a:ea typeface="Times New Roman"/>
              </a:rPr>
              <a:t> </a:t>
            </a:r>
            <a:r>
              <a:rPr lang="en-US" dirty="0" err="1" smtClean="0">
                <a:latin typeface="Times New Roman"/>
                <a:ea typeface="Times New Roman"/>
              </a:rPr>
              <a:t>atau</a:t>
            </a:r>
            <a:r>
              <a:rPr lang="en-US" dirty="0" smtClean="0">
                <a:latin typeface="Times New Roman"/>
                <a:ea typeface="Times New Roman"/>
              </a:rPr>
              <a:t> </a:t>
            </a:r>
            <a:r>
              <a:rPr lang="en-US" dirty="0" err="1" smtClean="0">
                <a:latin typeface="Times New Roman"/>
                <a:ea typeface="Times New Roman"/>
              </a:rPr>
              <a:t>bagian-bagian</a:t>
            </a:r>
            <a:r>
              <a:rPr lang="en-US" dirty="0" smtClean="0">
                <a:latin typeface="Times New Roman"/>
                <a:ea typeface="Times New Roman"/>
              </a:rPr>
              <a:t> yang </a:t>
            </a:r>
            <a:r>
              <a:rPr lang="en-US" dirty="0" err="1" smtClean="0">
                <a:latin typeface="Times New Roman"/>
                <a:ea typeface="Times New Roman"/>
              </a:rPr>
              <a:t>membentuk</a:t>
            </a:r>
            <a:r>
              <a:rPr lang="en-US" dirty="0" smtClean="0">
                <a:latin typeface="Times New Roman"/>
                <a:ea typeface="Times New Roman"/>
              </a:rPr>
              <a:t> </a:t>
            </a:r>
            <a:r>
              <a:rPr lang="en-US" dirty="0" err="1" smtClean="0">
                <a:latin typeface="Times New Roman"/>
                <a:ea typeface="Times New Roman"/>
              </a:rPr>
              <a:t>suatu</a:t>
            </a:r>
            <a:r>
              <a:rPr lang="en-US" dirty="0" smtClean="0">
                <a:latin typeface="Times New Roman"/>
                <a:ea typeface="Times New Roman"/>
              </a:rPr>
              <a:t> </a:t>
            </a:r>
            <a:r>
              <a:rPr lang="en-US" dirty="0" err="1" smtClean="0">
                <a:latin typeface="Times New Roman"/>
                <a:ea typeface="Times New Roman"/>
              </a:rPr>
              <a:t>kebulatan</a:t>
            </a:r>
            <a:r>
              <a:rPr lang="en-US" dirty="0" smtClean="0">
                <a:latin typeface="Times New Roman"/>
                <a:ea typeface="Times New Roman"/>
              </a:rPr>
              <a:t>/</a:t>
            </a:r>
            <a:r>
              <a:rPr lang="en-US" dirty="0" err="1" smtClean="0">
                <a:latin typeface="Times New Roman"/>
                <a:ea typeface="Times New Roman"/>
              </a:rPr>
              <a:t>keseluruhan</a:t>
            </a:r>
            <a:r>
              <a:rPr lang="en-US" dirty="0" smtClean="0">
                <a:latin typeface="Times New Roman"/>
                <a:ea typeface="Times New Roman"/>
              </a:rPr>
              <a:t> yang </a:t>
            </a:r>
            <a:r>
              <a:rPr lang="en-US" dirty="0" err="1" smtClean="0">
                <a:latin typeface="Times New Roman"/>
                <a:ea typeface="Times New Roman"/>
              </a:rPr>
              <a:t>kompleks</a:t>
            </a:r>
            <a:r>
              <a:rPr lang="en-US" dirty="0" smtClean="0">
                <a:latin typeface="Times New Roman"/>
                <a:ea typeface="Times New Roman"/>
              </a:rPr>
              <a:t> </a:t>
            </a:r>
            <a:r>
              <a:rPr lang="en-US" dirty="0" err="1" smtClean="0">
                <a:latin typeface="Times New Roman"/>
                <a:ea typeface="Times New Roman"/>
              </a:rPr>
              <a:t>atau</a:t>
            </a:r>
            <a:r>
              <a:rPr lang="en-US" dirty="0" smtClean="0">
                <a:latin typeface="Times New Roman"/>
                <a:ea typeface="Times New Roman"/>
              </a:rPr>
              <a:t> </a:t>
            </a:r>
            <a:r>
              <a:rPr lang="en-US" dirty="0" err="1" smtClean="0">
                <a:latin typeface="Times New Roman"/>
                <a:ea typeface="Times New Roman"/>
              </a:rPr>
              <a:t>utuh</a:t>
            </a:r>
            <a:r>
              <a:rPr lang="en-US" dirty="0" smtClean="0">
                <a:latin typeface="Times New Roman"/>
                <a:ea typeface="Times New Roman"/>
              </a:rPr>
              <a:t>. (</a:t>
            </a:r>
            <a:r>
              <a:rPr lang="en-US" dirty="0" err="1" smtClean="0">
                <a:latin typeface="Times New Roman"/>
                <a:ea typeface="Times New Roman"/>
              </a:rPr>
              <a:t>Tatang</a:t>
            </a:r>
            <a:r>
              <a:rPr lang="en-US" dirty="0" smtClean="0">
                <a:latin typeface="Times New Roman"/>
                <a:ea typeface="Times New Roman"/>
              </a:rPr>
              <a:t> M. </a:t>
            </a:r>
            <a:r>
              <a:rPr lang="en-US" dirty="0" err="1" smtClean="0">
                <a:latin typeface="Times New Roman"/>
                <a:ea typeface="Times New Roman"/>
              </a:rPr>
              <a:t>Amirin</a:t>
            </a:r>
            <a:r>
              <a:rPr lang="en-US" dirty="0" smtClean="0">
                <a:latin typeface="Times New Roman"/>
                <a:ea typeface="Times New Roman"/>
              </a:rPr>
              <a:t>, 1992:10.)</a:t>
            </a:r>
            <a:endParaRPr lang="id-ID" dirty="0" smtClean="0">
              <a:latin typeface="Times New Roman"/>
              <a:ea typeface="Times New Roman"/>
            </a:endParaRPr>
          </a:p>
          <a:p>
            <a:pPr eaLnBrk="1" fontAlgn="auto" hangingPunct="1">
              <a:spcAft>
                <a:spcPts val="0"/>
              </a:spcAft>
              <a:buFont typeface="Arial" pitchFamily="34" charset="0"/>
              <a:buChar char="•"/>
              <a:defRPr/>
            </a:pPr>
            <a:endParaRPr lang="id-ID"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62500" lnSpcReduction="20000"/>
          </a:bodyPr>
          <a:lstStyle/>
          <a:p>
            <a:pPr marL="0" indent="0" eaLnBrk="1" fontAlgn="auto" hangingPunct="1">
              <a:spcAft>
                <a:spcPts val="0"/>
              </a:spcAft>
              <a:buFont typeface="Arial" pitchFamily="34" charset="0"/>
              <a:buNone/>
              <a:defRPr/>
            </a:pPr>
            <a:r>
              <a:rPr lang="en-US" b="1" dirty="0" smtClean="0">
                <a:latin typeface="Times New Roman"/>
                <a:ea typeface="Times New Roman"/>
              </a:rPr>
              <a:t>2. </a:t>
            </a:r>
            <a:r>
              <a:rPr lang="en-US" b="1" dirty="0" err="1" smtClean="0">
                <a:latin typeface="Times New Roman"/>
                <a:ea typeface="Times New Roman"/>
              </a:rPr>
              <a:t>Komponen</a:t>
            </a:r>
            <a:r>
              <a:rPr lang="en-US" b="1" dirty="0" smtClean="0">
                <a:latin typeface="Times New Roman"/>
                <a:ea typeface="Times New Roman"/>
              </a:rPr>
              <a:t> </a:t>
            </a:r>
            <a:r>
              <a:rPr lang="en-US" b="1" dirty="0" err="1" smtClean="0">
                <a:latin typeface="Times New Roman"/>
                <a:ea typeface="Times New Roman"/>
              </a:rPr>
              <a:t>dan</a:t>
            </a:r>
            <a:r>
              <a:rPr lang="en-US" b="1" dirty="0" smtClean="0">
                <a:latin typeface="Times New Roman"/>
                <a:ea typeface="Times New Roman"/>
              </a:rPr>
              <a:t> </a:t>
            </a:r>
            <a:r>
              <a:rPr lang="en-US" b="1" dirty="0" err="1" smtClean="0">
                <a:latin typeface="Times New Roman"/>
                <a:ea typeface="Times New Roman"/>
              </a:rPr>
              <a:t>Saling</a:t>
            </a:r>
            <a:r>
              <a:rPr lang="en-US" b="1" dirty="0" smtClean="0">
                <a:latin typeface="Times New Roman"/>
                <a:ea typeface="Times New Roman"/>
              </a:rPr>
              <a:t> </a:t>
            </a:r>
            <a:r>
              <a:rPr lang="en-US" b="1" dirty="0" err="1" smtClean="0">
                <a:latin typeface="Times New Roman"/>
                <a:ea typeface="Times New Roman"/>
              </a:rPr>
              <a:t>Hubungan</a:t>
            </a:r>
            <a:r>
              <a:rPr lang="en-US" b="1" dirty="0" smtClean="0">
                <a:latin typeface="Times New Roman"/>
                <a:ea typeface="Times New Roman"/>
              </a:rPr>
              <a:t> </a:t>
            </a:r>
            <a:r>
              <a:rPr lang="en-US" b="1" dirty="0" err="1" smtClean="0">
                <a:latin typeface="Times New Roman"/>
                <a:ea typeface="Times New Roman"/>
              </a:rPr>
              <a:t>Antara</a:t>
            </a:r>
            <a:r>
              <a:rPr lang="en-US" b="1" dirty="0" smtClean="0">
                <a:latin typeface="Times New Roman"/>
                <a:ea typeface="Times New Roman"/>
              </a:rPr>
              <a:t> </a:t>
            </a:r>
            <a:r>
              <a:rPr lang="en-US" b="1" dirty="0" err="1" smtClean="0">
                <a:latin typeface="Times New Roman"/>
                <a:ea typeface="Times New Roman"/>
              </a:rPr>
              <a:t>Komponen</a:t>
            </a:r>
            <a:r>
              <a:rPr lang="en-US" b="1" dirty="0" smtClean="0">
                <a:latin typeface="Times New Roman"/>
                <a:ea typeface="Times New Roman"/>
              </a:rPr>
              <a:t> </a:t>
            </a:r>
            <a:r>
              <a:rPr lang="en-US" b="1" dirty="0" err="1" smtClean="0">
                <a:latin typeface="Times New Roman"/>
                <a:ea typeface="Times New Roman"/>
              </a:rPr>
              <a:t>dalam</a:t>
            </a:r>
            <a:r>
              <a:rPr lang="en-US" b="1" dirty="0" smtClean="0">
                <a:latin typeface="Times New Roman"/>
                <a:ea typeface="Times New Roman"/>
              </a:rPr>
              <a:t> </a:t>
            </a:r>
            <a:r>
              <a:rPr lang="en-US" b="1" dirty="0" err="1" smtClean="0">
                <a:latin typeface="Times New Roman"/>
                <a:ea typeface="Times New Roman"/>
              </a:rPr>
              <a:t>Sistem</a:t>
            </a:r>
            <a:r>
              <a:rPr lang="en-US" b="1" dirty="0" smtClean="0">
                <a:latin typeface="Times New Roman"/>
                <a:ea typeface="Times New Roman"/>
              </a:rPr>
              <a:t> </a:t>
            </a:r>
            <a:r>
              <a:rPr lang="en-US" b="1" dirty="0" err="1" smtClean="0">
                <a:latin typeface="Times New Roman"/>
                <a:ea typeface="Times New Roman"/>
              </a:rPr>
              <a:t>pendidikan</a:t>
            </a:r>
            <a:r>
              <a:rPr lang="en-US" dirty="0" smtClean="0">
                <a:latin typeface="Times New Roman"/>
                <a:ea typeface="Times New Roman"/>
              </a:rPr>
              <a:t/>
            </a:r>
            <a:br>
              <a:rPr lang="en-US" dirty="0" smtClean="0">
                <a:latin typeface="Times New Roman"/>
                <a:ea typeface="Times New Roman"/>
              </a:rPr>
            </a:br>
            <a:endParaRPr lang="id-ID" dirty="0" smtClean="0">
              <a:latin typeface="Times New Roman"/>
              <a:ea typeface="Times New Roman"/>
            </a:endParaRPr>
          </a:p>
          <a:p>
            <a:pPr marL="514350" indent="-514350" eaLnBrk="1" fontAlgn="auto" hangingPunct="1">
              <a:spcAft>
                <a:spcPts val="0"/>
              </a:spcAft>
              <a:buFont typeface="Arial" pitchFamily="34" charset="0"/>
              <a:buAutoNum type="alphaLcPeriod"/>
              <a:defRPr/>
            </a:pPr>
            <a:r>
              <a:rPr lang="en-US" dirty="0" err="1" smtClean="0">
                <a:latin typeface="Times New Roman"/>
                <a:ea typeface="Times New Roman"/>
              </a:rPr>
              <a:t>Sistem</a:t>
            </a:r>
            <a:r>
              <a:rPr lang="en-US" dirty="0" smtClean="0">
                <a:latin typeface="Times New Roman"/>
                <a:ea typeface="Times New Roman"/>
              </a:rPr>
              <a:t> </a:t>
            </a:r>
            <a:r>
              <a:rPr lang="en-US" dirty="0" err="1" smtClean="0">
                <a:latin typeface="Times New Roman"/>
                <a:ea typeface="Times New Roman"/>
              </a:rPr>
              <a:t>baru</a:t>
            </a:r>
            <a:r>
              <a:rPr lang="en-US" dirty="0" smtClean="0">
                <a:latin typeface="Times New Roman"/>
                <a:ea typeface="Times New Roman"/>
              </a:rPr>
              <a:t> </a:t>
            </a:r>
            <a:r>
              <a:rPr lang="en-US" dirty="0" err="1" smtClean="0">
                <a:latin typeface="Times New Roman"/>
                <a:ea typeface="Times New Roman"/>
              </a:rPr>
              <a:t>merupakan</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a:t>
            </a:r>
            <a:r>
              <a:rPr lang="en-US" dirty="0" err="1" smtClean="0">
                <a:latin typeface="Times New Roman"/>
                <a:ea typeface="Times New Roman"/>
              </a:rPr>
              <a:t>mentah</a:t>
            </a:r>
            <a:r>
              <a:rPr lang="en-US" dirty="0" smtClean="0">
                <a:latin typeface="Times New Roman"/>
                <a:ea typeface="Times New Roman"/>
              </a:rPr>
              <a:t> (raw input) yang </a:t>
            </a:r>
            <a:r>
              <a:rPr lang="en-US" dirty="0" err="1" smtClean="0">
                <a:latin typeface="Times New Roman"/>
                <a:ea typeface="Times New Roman"/>
              </a:rPr>
              <a:t>akan</a:t>
            </a:r>
            <a:r>
              <a:rPr lang="en-US" dirty="0" smtClean="0">
                <a:latin typeface="Times New Roman"/>
                <a:ea typeface="Times New Roman"/>
              </a:rPr>
              <a:t> </a:t>
            </a:r>
            <a:r>
              <a:rPr lang="en-US" dirty="0" err="1" smtClean="0">
                <a:latin typeface="Times New Roman"/>
                <a:ea typeface="Times New Roman"/>
              </a:rPr>
              <a:t>diproses</a:t>
            </a:r>
            <a:r>
              <a:rPr lang="en-US" dirty="0" smtClean="0">
                <a:latin typeface="Times New Roman"/>
                <a:ea typeface="Times New Roman"/>
              </a:rPr>
              <a:t> </a:t>
            </a:r>
            <a:r>
              <a:rPr lang="en-US" dirty="0" err="1" smtClean="0">
                <a:latin typeface="Times New Roman"/>
                <a:ea typeface="Times New Roman"/>
              </a:rPr>
              <a:t>menjadi</a:t>
            </a:r>
            <a:r>
              <a:rPr lang="en-US" dirty="0" smtClean="0">
                <a:latin typeface="Times New Roman"/>
                <a:ea typeface="Times New Roman"/>
              </a:rPr>
              <a:t> </a:t>
            </a:r>
            <a:r>
              <a:rPr lang="en-US" dirty="0" err="1" smtClean="0">
                <a:latin typeface="Times New Roman"/>
                <a:ea typeface="Times New Roman"/>
              </a:rPr>
              <a:t>tamatan</a:t>
            </a:r>
            <a:r>
              <a:rPr lang="en-US" dirty="0" smtClean="0">
                <a:latin typeface="Times New Roman"/>
                <a:ea typeface="Times New Roman"/>
              </a:rPr>
              <a:t> (out put)</a:t>
            </a:r>
            <a:br>
              <a:rPr lang="en-US" dirty="0" smtClean="0">
                <a:latin typeface="Times New Roman"/>
                <a:ea typeface="Times New Roman"/>
              </a:rPr>
            </a:br>
            <a:endParaRPr lang="id-ID" dirty="0" smtClean="0">
              <a:latin typeface="Times New Roman"/>
              <a:ea typeface="Times New Roman"/>
            </a:endParaRPr>
          </a:p>
          <a:p>
            <a:pPr marL="514350" indent="-514350" eaLnBrk="1" fontAlgn="auto" hangingPunct="1">
              <a:spcAft>
                <a:spcPts val="0"/>
              </a:spcAft>
              <a:buFont typeface="Arial" pitchFamily="34" charset="0"/>
              <a:buAutoNum type="alphaLcPeriod"/>
              <a:defRPr/>
            </a:pPr>
            <a:r>
              <a:rPr lang="en-US" dirty="0" smtClean="0">
                <a:latin typeface="Times New Roman"/>
                <a:ea typeface="Times New Roman"/>
              </a:rPr>
              <a:t>Guru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tenaga</a:t>
            </a:r>
            <a:r>
              <a:rPr lang="en-US" dirty="0" smtClean="0">
                <a:latin typeface="Times New Roman"/>
                <a:ea typeface="Times New Roman"/>
              </a:rPr>
              <a:t> </a:t>
            </a:r>
            <a:r>
              <a:rPr lang="en-US" dirty="0" err="1" smtClean="0">
                <a:latin typeface="Times New Roman"/>
                <a:ea typeface="Times New Roman"/>
              </a:rPr>
              <a:t>nonguru</a:t>
            </a:r>
            <a:r>
              <a:rPr lang="en-US" dirty="0" smtClean="0">
                <a:latin typeface="Times New Roman"/>
                <a:ea typeface="Times New Roman"/>
              </a:rPr>
              <a:t>, </a:t>
            </a:r>
            <a:r>
              <a:rPr lang="en-US" dirty="0" err="1" smtClean="0">
                <a:latin typeface="Times New Roman"/>
                <a:ea typeface="Times New Roman"/>
              </a:rPr>
              <a:t>administrasi</a:t>
            </a:r>
            <a:r>
              <a:rPr lang="en-US" dirty="0" smtClean="0">
                <a:latin typeface="Times New Roman"/>
                <a:ea typeface="Times New Roman"/>
              </a:rPr>
              <a:t> </a:t>
            </a:r>
            <a:r>
              <a:rPr lang="en-US" dirty="0" err="1" smtClean="0">
                <a:latin typeface="Times New Roman"/>
                <a:ea typeface="Times New Roman"/>
              </a:rPr>
              <a:t>sekolah,kurikulum,anggaran</a:t>
            </a:r>
            <a:r>
              <a:rPr lang="en-US" dirty="0" smtClean="0">
                <a:latin typeface="Times New Roman"/>
                <a:ea typeface="Times New Roman"/>
              </a:rPr>
              <a:t> </a:t>
            </a:r>
            <a:r>
              <a:rPr lang="en-US" dirty="0" err="1" smtClean="0">
                <a:latin typeface="Times New Roman"/>
                <a:ea typeface="Times New Roman"/>
              </a:rPr>
              <a:t>pendidikan,prasarana</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sarana</a:t>
            </a:r>
            <a:r>
              <a:rPr lang="en-US" dirty="0" smtClean="0">
                <a:latin typeface="Times New Roman"/>
                <a:ea typeface="Times New Roman"/>
              </a:rPr>
              <a:t> </a:t>
            </a:r>
            <a:r>
              <a:rPr lang="en-US" dirty="0" err="1" smtClean="0">
                <a:latin typeface="Times New Roman"/>
                <a:ea typeface="Times New Roman"/>
              </a:rPr>
              <a:t>merupakan</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instrumental (instrumental input) yang </a:t>
            </a:r>
            <a:r>
              <a:rPr lang="en-US" dirty="0" err="1" smtClean="0">
                <a:latin typeface="Times New Roman"/>
                <a:ea typeface="Times New Roman"/>
              </a:rPr>
              <a:t>memungkinkan</a:t>
            </a:r>
            <a:r>
              <a:rPr lang="en-US" dirty="0" smtClean="0">
                <a:latin typeface="Times New Roman"/>
                <a:ea typeface="Times New Roman"/>
              </a:rPr>
              <a:t> </a:t>
            </a:r>
            <a:r>
              <a:rPr lang="en-US" dirty="0" err="1" smtClean="0">
                <a:latin typeface="Times New Roman"/>
                <a:ea typeface="Times New Roman"/>
              </a:rPr>
              <a:t>dilaksanakanya</a:t>
            </a:r>
            <a:r>
              <a:rPr lang="en-US" dirty="0" smtClean="0">
                <a:latin typeface="Times New Roman"/>
                <a:ea typeface="Times New Roman"/>
              </a:rPr>
              <a:t> </a:t>
            </a:r>
            <a:r>
              <a:rPr lang="en-US" dirty="0" err="1" smtClean="0">
                <a:latin typeface="Times New Roman"/>
                <a:ea typeface="Times New Roman"/>
              </a:rPr>
              <a:t>pemrosesan</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a:t>
            </a:r>
            <a:r>
              <a:rPr lang="en-US" dirty="0" err="1" smtClean="0">
                <a:latin typeface="Times New Roman"/>
                <a:ea typeface="Times New Roman"/>
              </a:rPr>
              <a:t>mentah</a:t>
            </a:r>
            <a:r>
              <a:rPr lang="en-US" dirty="0" smtClean="0">
                <a:latin typeface="Times New Roman"/>
                <a:ea typeface="Times New Roman"/>
              </a:rPr>
              <a:t> </a:t>
            </a:r>
            <a:r>
              <a:rPr lang="en-US" dirty="0" err="1" smtClean="0">
                <a:latin typeface="Times New Roman"/>
                <a:ea typeface="Times New Roman"/>
              </a:rPr>
              <a:t>menjadi</a:t>
            </a:r>
            <a:r>
              <a:rPr lang="en-US" dirty="0" smtClean="0">
                <a:latin typeface="Times New Roman"/>
                <a:ea typeface="Times New Roman"/>
              </a:rPr>
              <a:t> </a:t>
            </a:r>
            <a:r>
              <a:rPr lang="en-US" dirty="0" err="1" smtClean="0">
                <a:latin typeface="Times New Roman"/>
                <a:ea typeface="Times New Roman"/>
              </a:rPr>
              <a:t>tamatan</a:t>
            </a:r>
            <a:r>
              <a:rPr lang="en-US" dirty="0" smtClean="0">
                <a:latin typeface="Times New Roman"/>
                <a:ea typeface="Times New Roman"/>
              </a:rPr>
              <a:t>.</a:t>
            </a:r>
            <a:br>
              <a:rPr lang="en-US" dirty="0" smtClean="0">
                <a:latin typeface="Times New Roman"/>
                <a:ea typeface="Times New Roman"/>
              </a:rPr>
            </a:br>
            <a:endParaRPr lang="id-ID" dirty="0" smtClean="0">
              <a:latin typeface="Times New Roman"/>
              <a:ea typeface="Times New Roman"/>
            </a:endParaRPr>
          </a:p>
          <a:p>
            <a:pPr marL="514350" indent="-514350" eaLnBrk="1" fontAlgn="auto" hangingPunct="1">
              <a:spcAft>
                <a:spcPts val="0"/>
              </a:spcAft>
              <a:buFont typeface="Arial" pitchFamily="34" charset="0"/>
              <a:buAutoNum type="alphaLcPeriod"/>
              <a:defRPr/>
            </a:pPr>
            <a:r>
              <a:rPr lang="en-US" dirty="0" err="1" smtClean="0">
                <a:latin typeface="Times New Roman"/>
                <a:ea typeface="Times New Roman"/>
              </a:rPr>
              <a:t>Corak</a:t>
            </a:r>
            <a:r>
              <a:rPr lang="en-US" dirty="0" smtClean="0">
                <a:latin typeface="Times New Roman"/>
                <a:ea typeface="Times New Roman"/>
              </a:rPr>
              <a:t> </a:t>
            </a:r>
            <a:r>
              <a:rPr lang="en-US" dirty="0" err="1" smtClean="0">
                <a:latin typeface="Times New Roman"/>
                <a:ea typeface="Times New Roman"/>
              </a:rPr>
              <a:t>budaya</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kondisi</a:t>
            </a:r>
            <a:r>
              <a:rPr lang="en-US" dirty="0" smtClean="0">
                <a:latin typeface="Times New Roman"/>
                <a:ea typeface="Times New Roman"/>
              </a:rPr>
              <a:t> </a:t>
            </a:r>
            <a:r>
              <a:rPr lang="en-US" dirty="0" err="1" smtClean="0">
                <a:latin typeface="Times New Roman"/>
                <a:ea typeface="Times New Roman"/>
              </a:rPr>
              <a:t>ekonomi</a:t>
            </a:r>
            <a:r>
              <a:rPr lang="en-US" dirty="0" smtClean="0">
                <a:latin typeface="Times New Roman"/>
                <a:ea typeface="Times New Roman"/>
              </a:rPr>
              <a:t> </a:t>
            </a:r>
            <a:r>
              <a:rPr lang="en-US" dirty="0" err="1" smtClean="0">
                <a:latin typeface="Times New Roman"/>
                <a:ea typeface="Times New Roman"/>
              </a:rPr>
              <a:t>masyarakat</a:t>
            </a:r>
            <a:r>
              <a:rPr lang="en-US" dirty="0" smtClean="0">
                <a:latin typeface="Times New Roman"/>
                <a:ea typeface="Times New Roman"/>
              </a:rPr>
              <a:t> </a:t>
            </a:r>
            <a:r>
              <a:rPr lang="en-US" dirty="0" err="1" smtClean="0">
                <a:latin typeface="Times New Roman"/>
                <a:ea typeface="Times New Roman"/>
              </a:rPr>
              <a:t>sekitar,kependudukan,politik</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keamanan</a:t>
            </a:r>
            <a:r>
              <a:rPr lang="en-US" dirty="0" smtClean="0">
                <a:latin typeface="Times New Roman"/>
                <a:ea typeface="Times New Roman"/>
              </a:rPr>
              <a:t> Negara </a:t>
            </a:r>
            <a:r>
              <a:rPr lang="en-US" dirty="0" err="1" smtClean="0">
                <a:latin typeface="Times New Roman"/>
                <a:ea typeface="Times New Roman"/>
              </a:rPr>
              <a:t>merupakan</a:t>
            </a:r>
            <a:r>
              <a:rPr lang="en-US" dirty="0" smtClean="0">
                <a:latin typeface="Times New Roman"/>
                <a:ea typeface="Times New Roman"/>
              </a:rPr>
              <a:t> factor </a:t>
            </a:r>
            <a:r>
              <a:rPr lang="en-US" dirty="0" err="1" smtClean="0">
                <a:latin typeface="Times New Roman"/>
                <a:ea typeface="Times New Roman"/>
              </a:rPr>
              <a:t>lingkungan</a:t>
            </a:r>
            <a:r>
              <a:rPr lang="en-US" dirty="0" smtClean="0">
                <a:latin typeface="Times New Roman"/>
                <a:ea typeface="Times New Roman"/>
              </a:rPr>
              <a:t> </a:t>
            </a:r>
            <a:r>
              <a:rPr lang="en-US" dirty="0" err="1" smtClean="0">
                <a:latin typeface="Times New Roman"/>
                <a:ea typeface="Times New Roman"/>
              </a:rPr>
              <a:t>atau</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a:t>
            </a:r>
            <a:r>
              <a:rPr lang="en-US" dirty="0" err="1" smtClean="0">
                <a:latin typeface="Times New Roman"/>
                <a:ea typeface="Times New Roman"/>
              </a:rPr>
              <a:t>lingkungan</a:t>
            </a:r>
            <a:r>
              <a:rPr lang="en-US" dirty="0" smtClean="0">
                <a:latin typeface="Times New Roman"/>
                <a:ea typeface="Times New Roman"/>
              </a:rPr>
              <a:t> (environmental input) yang </a:t>
            </a:r>
            <a:r>
              <a:rPr lang="en-US" dirty="0" err="1" smtClean="0">
                <a:latin typeface="Times New Roman"/>
                <a:ea typeface="Times New Roman"/>
              </a:rPr>
              <a:t>secara</a:t>
            </a:r>
            <a:r>
              <a:rPr lang="en-US" dirty="0" smtClean="0">
                <a:latin typeface="Times New Roman"/>
                <a:ea typeface="Times New Roman"/>
              </a:rPr>
              <a:t> </a:t>
            </a:r>
            <a:r>
              <a:rPr lang="en-US" dirty="0" err="1" smtClean="0">
                <a:latin typeface="Times New Roman"/>
                <a:ea typeface="Times New Roman"/>
              </a:rPr>
              <a:t>langsung</a:t>
            </a:r>
            <a:r>
              <a:rPr lang="en-US" dirty="0" smtClean="0">
                <a:latin typeface="Times New Roman"/>
                <a:ea typeface="Times New Roman"/>
              </a:rPr>
              <a:t> </a:t>
            </a:r>
            <a:r>
              <a:rPr lang="en-US" dirty="0" err="1" smtClean="0">
                <a:latin typeface="Times New Roman"/>
                <a:ea typeface="Times New Roman"/>
              </a:rPr>
              <a:t>atau</a:t>
            </a:r>
            <a:r>
              <a:rPr lang="en-US" dirty="0" smtClean="0">
                <a:latin typeface="Times New Roman"/>
                <a:ea typeface="Times New Roman"/>
              </a:rPr>
              <a:t> </a:t>
            </a:r>
            <a:r>
              <a:rPr lang="en-US" dirty="0" err="1" smtClean="0">
                <a:latin typeface="Times New Roman"/>
                <a:ea typeface="Times New Roman"/>
              </a:rPr>
              <a:t>tidak</a:t>
            </a:r>
            <a:r>
              <a:rPr lang="en-US" dirty="0" smtClean="0">
                <a:latin typeface="Times New Roman"/>
                <a:ea typeface="Times New Roman"/>
              </a:rPr>
              <a:t> </a:t>
            </a:r>
            <a:r>
              <a:rPr lang="en-US" dirty="0" err="1" smtClean="0">
                <a:latin typeface="Times New Roman"/>
                <a:ea typeface="Times New Roman"/>
              </a:rPr>
              <a:t>langsung</a:t>
            </a:r>
            <a:r>
              <a:rPr lang="en-US" dirty="0" smtClean="0">
                <a:latin typeface="Times New Roman"/>
                <a:ea typeface="Times New Roman"/>
              </a:rPr>
              <a:t> </a:t>
            </a:r>
            <a:r>
              <a:rPr lang="en-US" dirty="0" err="1" smtClean="0">
                <a:latin typeface="Times New Roman"/>
                <a:ea typeface="Times New Roman"/>
              </a:rPr>
              <a:t>berpengaruh</a:t>
            </a:r>
            <a:r>
              <a:rPr lang="en-US" dirty="0" smtClean="0">
                <a:latin typeface="Times New Roman"/>
                <a:ea typeface="Times New Roman"/>
              </a:rPr>
              <a:t> </a:t>
            </a:r>
            <a:r>
              <a:rPr lang="en-US" dirty="0" err="1" smtClean="0">
                <a:latin typeface="Times New Roman"/>
                <a:ea typeface="Times New Roman"/>
              </a:rPr>
              <a:t>terhadap</a:t>
            </a:r>
            <a:r>
              <a:rPr lang="en-US" dirty="0" smtClean="0">
                <a:latin typeface="Times New Roman"/>
                <a:ea typeface="Times New Roman"/>
              </a:rPr>
              <a:t> </a:t>
            </a:r>
            <a:r>
              <a:rPr lang="en-US" dirty="0" err="1" smtClean="0">
                <a:latin typeface="Times New Roman"/>
                <a:ea typeface="Times New Roman"/>
              </a:rPr>
              <a:t>berperanya</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instrumental </a:t>
            </a:r>
            <a:r>
              <a:rPr lang="en-US" dirty="0" err="1" smtClean="0">
                <a:latin typeface="Times New Roman"/>
                <a:ea typeface="Times New Roman"/>
              </a:rPr>
              <a:t>dalam</a:t>
            </a:r>
            <a:r>
              <a:rPr lang="en-US" dirty="0" smtClean="0">
                <a:latin typeface="Times New Roman"/>
                <a:ea typeface="Times New Roman"/>
              </a:rPr>
              <a:t> </a:t>
            </a:r>
            <a:r>
              <a:rPr lang="en-US" dirty="0" err="1" smtClean="0">
                <a:latin typeface="Times New Roman"/>
                <a:ea typeface="Times New Roman"/>
              </a:rPr>
              <a:t>pemrosesan</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a:t>
            </a:r>
            <a:r>
              <a:rPr lang="en-US" dirty="0" err="1" smtClean="0">
                <a:latin typeface="Times New Roman"/>
                <a:ea typeface="Times New Roman"/>
              </a:rPr>
              <a:t>mentah</a:t>
            </a:r>
            <a:r>
              <a:rPr lang="en-US" dirty="0" smtClean="0">
                <a:latin typeface="Times New Roman"/>
                <a:ea typeface="Times New Roman"/>
              </a:rPr>
              <a:t>.</a:t>
            </a:r>
            <a:br>
              <a:rPr lang="en-US" dirty="0" smtClean="0">
                <a:latin typeface="Times New Roman"/>
                <a:ea typeface="Times New Roman"/>
              </a:rPr>
            </a:br>
            <a:endParaRPr lang="id-ID"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85000" lnSpcReduction="20000"/>
          </a:bodyPr>
          <a:lstStyle/>
          <a:p>
            <a:pPr marL="0" indent="0" eaLnBrk="1" fontAlgn="auto" hangingPunct="1">
              <a:lnSpc>
                <a:spcPct val="150000"/>
              </a:lnSpc>
              <a:spcAft>
                <a:spcPts val="0"/>
              </a:spcAft>
              <a:buFont typeface="Arial" pitchFamily="34" charset="0"/>
              <a:buNone/>
              <a:defRPr/>
            </a:pPr>
            <a:r>
              <a:rPr lang="en-US" b="1" dirty="0" smtClean="0">
                <a:latin typeface="Times New Roman"/>
                <a:ea typeface="Times New Roman"/>
              </a:rPr>
              <a:t>3. </a:t>
            </a:r>
            <a:r>
              <a:rPr lang="en-US" b="1" dirty="0" err="1" smtClean="0">
                <a:latin typeface="Times New Roman"/>
                <a:ea typeface="Times New Roman"/>
              </a:rPr>
              <a:t>Hubungan</a:t>
            </a:r>
            <a:r>
              <a:rPr lang="en-US" b="1" dirty="0" smtClean="0">
                <a:latin typeface="Times New Roman"/>
                <a:ea typeface="Times New Roman"/>
              </a:rPr>
              <a:t> </a:t>
            </a:r>
            <a:r>
              <a:rPr lang="en-US" b="1" dirty="0" err="1" smtClean="0">
                <a:latin typeface="Times New Roman"/>
                <a:ea typeface="Times New Roman"/>
              </a:rPr>
              <a:t>Sistem</a:t>
            </a:r>
            <a:r>
              <a:rPr lang="en-US" b="1" dirty="0" smtClean="0">
                <a:latin typeface="Times New Roman"/>
                <a:ea typeface="Times New Roman"/>
              </a:rPr>
              <a:t> </a:t>
            </a:r>
            <a:r>
              <a:rPr lang="en-US" b="1" dirty="0" err="1" smtClean="0">
                <a:latin typeface="Times New Roman"/>
                <a:ea typeface="Times New Roman"/>
              </a:rPr>
              <a:t>Pendidikan</a:t>
            </a:r>
            <a:r>
              <a:rPr lang="en-US" b="1" dirty="0" smtClean="0">
                <a:latin typeface="Times New Roman"/>
                <a:ea typeface="Times New Roman"/>
              </a:rPr>
              <a:t> </a:t>
            </a:r>
            <a:r>
              <a:rPr lang="en-US" b="1" dirty="0" err="1" smtClean="0">
                <a:latin typeface="Times New Roman"/>
                <a:ea typeface="Times New Roman"/>
              </a:rPr>
              <a:t>dengan</a:t>
            </a:r>
            <a:r>
              <a:rPr lang="en-US" b="1" dirty="0" smtClean="0">
                <a:latin typeface="Times New Roman"/>
                <a:ea typeface="Times New Roman"/>
              </a:rPr>
              <a:t> </a:t>
            </a:r>
            <a:r>
              <a:rPr lang="en-US" b="1" dirty="0" err="1" smtClean="0">
                <a:latin typeface="Times New Roman"/>
                <a:ea typeface="Times New Roman"/>
              </a:rPr>
              <a:t>Sistem</a:t>
            </a:r>
            <a:r>
              <a:rPr lang="en-US" b="1" dirty="0" smtClean="0">
                <a:latin typeface="Times New Roman"/>
                <a:ea typeface="Times New Roman"/>
              </a:rPr>
              <a:t> lain </a:t>
            </a:r>
            <a:r>
              <a:rPr lang="en-US" b="1" dirty="0" err="1" smtClean="0">
                <a:latin typeface="Times New Roman"/>
                <a:ea typeface="Times New Roman"/>
              </a:rPr>
              <a:t>dan</a:t>
            </a:r>
            <a:r>
              <a:rPr lang="en-US" b="1" dirty="0" smtClean="0">
                <a:latin typeface="Times New Roman"/>
                <a:ea typeface="Times New Roman"/>
              </a:rPr>
              <a:t> </a:t>
            </a:r>
            <a:r>
              <a:rPr lang="en-US" b="1" dirty="0" err="1" smtClean="0">
                <a:latin typeface="Times New Roman"/>
                <a:ea typeface="Times New Roman"/>
              </a:rPr>
              <a:t>Perubahan</a:t>
            </a:r>
            <a:r>
              <a:rPr lang="en-US" b="1" dirty="0" smtClean="0">
                <a:latin typeface="Times New Roman"/>
                <a:ea typeface="Times New Roman"/>
              </a:rPr>
              <a:t> </a:t>
            </a:r>
            <a:r>
              <a:rPr lang="en-US" b="1" dirty="0" err="1" smtClean="0">
                <a:latin typeface="Times New Roman"/>
                <a:ea typeface="Times New Roman"/>
              </a:rPr>
              <a:t>Kedudukan</a:t>
            </a:r>
            <a:r>
              <a:rPr lang="en-US" b="1" dirty="0" smtClean="0">
                <a:latin typeface="Times New Roman"/>
                <a:ea typeface="Times New Roman"/>
              </a:rPr>
              <a:t> </a:t>
            </a:r>
            <a:r>
              <a:rPr lang="en-US" b="1" dirty="0" err="1" smtClean="0">
                <a:latin typeface="Times New Roman"/>
                <a:ea typeface="Times New Roman"/>
              </a:rPr>
              <a:t>dari</a:t>
            </a:r>
            <a:r>
              <a:rPr lang="en-US" b="1" dirty="0" smtClean="0">
                <a:latin typeface="Times New Roman"/>
                <a:ea typeface="Times New Roman"/>
              </a:rPr>
              <a:t> </a:t>
            </a:r>
            <a:r>
              <a:rPr lang="en-US" b="1" dirty="0" err="1" smtClean="0">
                <a:latin typeface="Times New Roman"/>
                <a:ea typeface="Times New Roman"/>
              </a:rPr>
              <a:t>Sistem</a:t>
            </a:r>
            <a:r>
              <a:rPr lang="en-US" b="1" dirty="0" smtClean="0">
                <a:latin typeface="Times New Roman"/>
                <a:ea typeface="Times New Roman"/>
              </a:rPr>
              <a:t/>
            </a:r>
            <a:br>
              <a:rPr lang="en-US" b="1" dirty="0" smtClean="0">
                <a:latin typeface="Times New Roman"/>
                <a:ea typeface="Times New Roman"/>
              </a:rPr>
            </a:br>
            <a:endParaRPr lang="id-ID" b="1" dirty="0" smtClean="0">
              <a:latin typeface="Times New Roman"/>
              <a:ea typeface="Times New Roman"/>
            </a:endParaRPr>
          </a:p>
          <a:p>
            <a:pPr marL="0" indent="0" eaLnBrk="1" fontAlgn="auto" hangingPunct="1">
              <a:lnSpc>
                <a:spcPct val="150000"/>
              </a:lnSpc>
              <a:spcAft>
                <a:spcPts val="0"/>
              </a:spcAft>
              <a:buFont typeface="Arial" pitchFamily="34" charset="0"/>
              <a:buNone/>
              <a:defRPr/>
            </a:pPr>
            <a:r>
              <a:rPr lang="en-US" dirty="0" smtClean="0">
                <a:latin typeface="Times New Roman"/>
                <a:ea typeface="Times New Roman"/>
              </a:rPr>
              <a:t>Di </a:t>
            </a:r>
            <a:r>
              <a:rPr lang="en-US" dirty="0" err="1" smtClean="0">
                <a:latin typeface="Times New Roman"/>
                <a:ea typeface="Times New Roman"/>
              </a:rPr>
              <a:t>bagian</a:t>
            </a:r>
            <a:r>
              <a:rPr lang="en-US" dirty="0" smtClean="0">
                <a:latin typeface="Times New Roman"/>
                <a:ea typeface="Times New Roman"/>
              </a:rPr>
              <a:t> </a:t>
            </a:r>
            <a:r>
              <a:rPr lang="en-US" dirty="0" err="1" smtClean="0">
                <a:latin typeface="Times New Roman"/>
                <a:ea typeface="Times New Roman"/>
              </a:rPr>
              <a:t>terdahulu</a:t>
            </a:r>
            <a:r>
              <a:rPr lang="en-US" dirty="0" smtClean="0">
                <a:latin typeface="Times New Roman"/>
                <a:ea typeface="Times New Roman"/>
              </a:rPr>
              <a:t> </a:t>
            </a:r>
            <a:r>
              <a:rPr lang="en-US" dirty="0" err="1" smtClean="0">
                <a:latin typeface="Times New Roman"/>
                <a:ea typeface="Times New Roman"/>
              </a:rPr>
              <a:t>digambarkan</a:t>
            </a:r>
            <a:r>
              <a:rPr lang="en-US" dirty="0" smtClean="0">
                <a:latin typeface="Times New Roman"/>
                <a:ea typeface="Times New Roman"/>
              </a:rPr>
              <a:t> </a:t>
            </a:r>
            <a:r>
              <a:rPr lang="en-US" dirty="0" err="1" smtClean="0">
                <a:latin typeface="Times New Roman"/>
                <a:ea typeface="Times New Roman"/>
              </a:rPr>
              <a:t>faktor</a:t>
            </a:r>
            <a:r>
              <a:rPr lang="en-US" dirty="0" smtClean="0">
                <a:latin typeface="Times New Roman"/>
                <a:ea typeface="Times New Roman"/>
              </a:rPr>
              <a:t> </a:t>
            </a:r>
            <a:r>
              <a:rPr lang="en-US" dirty="0" err="1" smtClean="0">
                <a:latin typeface="Times New Roman"/>
                <a:ea typeface="Times New Roman"/>
              </a:rPr>
              <a:t>ekonomi,politik,social,budaya</a:t>
            </a:r>
            <a:r>
              <a:rPr lang="en-US" dirty="0" smtClean="0">
                <a:latin typeface="Times New Roman"/>
                <a:ea typeface="Times New Roman"/>
              </a:rPr>
              <a:t> </a:t>
            </a:r>
            <a:r>
              <a:rPr lang="en-US" dirty="0" err="1" smtClean="0">
                <a:latin typeface="Times New Roman"/>
                <a:ea typeface="Times New Roman"/>
              </a:rPr>
              <a:t>sebagai</a:t>
            </a:r>
            <a:r>
              <a:rPr lang="en-US" dirty="0" smtClean="0">
                <a:latin typeface="Times New Roman"/>
                <a:ea typeface="Times New Roman"/>
              </a:rPr>
              <a:t> </a:t>
            </a:r>
            <a:r>
              <a:rPr lang="en-US" dirty="0" err="1" smtClean="0">
                <a:latin typeface="Times New Roman"/>
                <a:ea typeface="Times New Roman"/>
              </a:rPr>
              <a:t>komponen</a:t>
            </a:r>
            <a:r>
              <a:rPr lang="en-US" dirty="0" smtClean="0">
                <a:latin typeface="Times New Roman"/>
                <a:ea typeface="Times New Roman"/>
              </a:rPr>
              <a:t> </a:t>
            </a:r>
            <a:r>
              <a:rPr lang="en-US" dirty="0" err="1" smtClean="0">
                <a:latin typeface="Times New Roman"/>
                <a:ea typeface="Times New Roman"/>
              </a:rPr>
              <a:t>masukan</a:t>
            </a:r>
            <a:r>
              <a:rPr lang="en-US" dirty="0" smtClean="0">
                <a:latin typeface="Times New Roman"/>
                <a:ea typeface="Times New Roman"/>
              </a:rPr>
              <a:t> </a:t>
            </a:r>
            <a:r>
              <a:rPr lang="en-US" dirty="0" err="1" smtClean="0">
                <a:latin typeface="Times New Roman"/>
                <a:ea typeface="Times New Roman"/>
              </a:rPr>
              <a:t>lingkungan</a:t>
            </a:r>
            <a:r>
              <a:rPr lang="en-US" dirty="0" smtClean="0">
                <a:latin typeface="Times New Roman"/>
                <a:ea typeface="Times New Roman"/>
              </a:rPr>
              <a:t> (environmental input) </a:t>
            </a:r>
            <a:r>
              <a:rPr lang="en-US" dirty="0" err="1" smtClean="0">
                <a:latin typeface="Times New Roman"/>
                <a:ea typeface="Times New Roman"/>
              </a:rPr>
              <a:t>dari</a:t>
            </a:r>
            <a:r>
              <a:rPr lang="en-US" dirty="0" smtClean="0">
                <a:latin typeface="Times New Roman"/>
                <a:ea typeface="Times New Roman"/>
              </a:rPr>
              <a:t> system </a:t>
            </a:r>
            <a:r>
              <a:rPr lang="en-US" dirty="0" err="1" smtClean="0">
                <a:latin typeface="Times New Roman"/>
                <a:ea typeface="Times New Roman"/>
              </a:rPr>
              <a:t>pendidikan</a:t>
            </a:r>
            <a:r>
              <a:rPr lang="en-US" dirty="0" smtClean="0">
                <a:latin typeface="Times New Roman"/>
                <a:ea typeface="Times New Roman"/>
              </a:rPr>
              <a:t>.</a:t>
            </a:r>
            <a:br>
              <a:rPr lang="en-US" dirty="0" smtClean="0">
                <a:latin typeface="Times New Roman"/>
                <a:ea typeface="Times New Roman"/>
              </a:rPr>
            </a:br>
            <a:endParaRPr lang="id-ID" dirty="0" smtClean="0">
              <a:latin typeface="Times New Roman"/>
              <a:ea typeface="Times New Roman"/>
            </a:endParaRPr>
          </a:p>
          <a:p>
            <a:pPr eaLnBrk="1" fontAlgn="auto" hangingPunct="1">
              <a:spcAft>
                <a:spcPts val="0"/>
              </a:spcAft>
              <a:buFont typeface="Arial" pitchFamily="34" charset="0"/>
              <a:buChar char="•"/>
              <a:defRPr/>
            </a:pPr>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en-US" b="1" dirty="0" smtClean="0">
                <a:latin typeface="Times New Roman"/>
                <a:ea typeface="Times New Roman"/>
              </a:rPr>
              <a:t>4. </a:t>
            </a:r>
            <a:r>
              <a:rPr lang="en-US" b="1" dirty="0" err="1" smtClean="0">
                <a:latin typeface="Times New Roman"/>
                <a:ea typeface="Times New Roman"/>
              </a:rPr>
              <a:t>Pemecahan</a:t>
            </a:r>
            <a:r>
              <a:rPr lang="en-US" b="1" dirty="0" smtClean="0">
                <a:latin typeface="Times New Roman"/>
                <a:ea typeface="Times New Roman"/>
              </a:rPr>
              <a:t> </a:t>
            </a:r>
            <a:r>
              <a:rPr lang="en-US" b="1" dirty="0" err="1" smtClean="0">
                <a:latin typeface="Times New Roman"/>
                <a:ea typeface="Times New Roman"/>
              </a:rPr>
              <a:t>Masalah</a:t>
            </a:r>
            <a:r>
              <a:rPr lang="en-US" b="1" dirty="0" smtClean="0">
                <a:latin typeface="Times New Roman"/>
                <a:ea typeface="Times New Roman"/>
              </a:rPr>
              <a:t> </a:t>
            </a:r>
            <a:r>
              <a:rPr lang="en-US" b="1" dirty="0" err="1" smtClean="0">
                <a:latin typeface="Times New Roman"/>
                <a:ea typeface="Times New Roman"/>
              </a:rPr>
              <a:t>Pendidikan</a:t>
            </a:r>
            <a:r>
              <a:rPr lang="en-US" b="1" dirty="0" smtClean="0">
                <a:latin typeface="Times New Roman"/>
                <a:ea typeface="Times New Roman"/>
              </a:rPr>
              <a:t> </a:t>
            </a:r>
            <a:r>
              <a:rPr lang="en-US" b="1" dirty="0" err="1" smtClean="0">
                <a:latin typeface="Times New Roman"/>
                <a:ea typeface="Times New Roman"/>
              </a:rPr>
              <a:t>Secara</a:t>
            </a:r>
            <a:r>
              <a:rPr lang="en-US" b="1" dirty="0" smtClean="0">
                <a:latin typeface="Times New Roman"/>
                <a:ea typeface="Times New Roman"/>
              </a:rPr>
              <a:t> </a:t>
            </a:r>
            <a:r>
              <a:rPr lang="en-US" b="1" dirty="0" err="1" smtClean="0">
                <a:latin typeface="Times New Roman"/>
                <a:ea typeface="Times New Roman"/>
              </a:rPr>
              <a:t>Sistematik</a:t>
            </a:r>
            <a:r>
              <a:rPr lang="en-US" b="1" dirty="0" smtClean="0">
                <a:latin typeface="Times New Roman"/>
                <a:ea typeface="Times New Roman"/>
              </a:rPr>
              <a:t/>
            </a:r>
            <a:br>
              <a:rPr lang="en-US" b="1" dirty="0" smtClean="0">
                <a:latin typeface="Times New Roman"/>
                <a:ea typeface="Times New Roman"/>
              </a:rPr>
            </a:br>
            <a:endParaRPr lang="id-ID" b="1" dirty="0" smtClean="0">
              <a:latin typeface="Times New Roman"/>
              <a:ea typeface="Times New Roman"/>
            </a:endParaRPr>
          </a:p>
          <a:p>
            <a:pPr marL="0" indent="0" eaLnBrk="1" fontAlgn="auto" hangingPunct="1">
              <a:spcAft>
                <a:spcPts val="0"/>
              </a:spcAft>
              <a:buFont typeface="Arial" pitchFamily="34" charset="0"/>
              <a:buNone/>
              <a:defRPr/>
            </a:pPr>
            <a:r>
              <a:rPr lang="en-US" dirty="0" smtClean="0">
                <a:latin typeface="Times New Roman"/>
                <a:ea typeface="Times New Roman"/>
              </a:rPr>
              <a:t>a. Cara </a:t>
            </a:r>
            <a:r>
              <a:rPr lang="en-US" dirty="0" err="1" smtClean="0">
                <a:latin typeface="Times New Roman"/>
                <a:ea typeface="Times New Roman"/>
              </a:rPr>
              <a:t>Memandang</a:t>
            </a:r>
            <a:r>
              <a:rPr lang="en-US" dirty="0" smtClean="0">
                <a:latin typeface="Times New Roman"/>
                <a:ea typeface="Times New Roman"/>
              </a:rPr>
              <a:t> </a:t>
            </a:r>
            <a:r>
              <a:rPr lang="en-US" dirty="0" err="1" smtClean="0">
                <a:latin typeface="Times New Roman"/>
                <a:ea typeface="Times New Roman"/>
              </a:rPr>
              <a:t>Sistem</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b. </a:t>
            </a:r>
            <a:r>
              <a:rPr lang="en-US" dirty="0" err="1" smtClean="0">
                <a:latin typeface="Times New Roman"/>
                <a:ea typeface="Times New Roman"/>
              </a:rPr>
              <a:t>Masalah</a:t>
            </a:r>
            <a:r>
              <a:rPr lang="en-US" dirty="0" smtClean="0">
                <a:latin typeface="Times New Roman"/>
                <a:ea typeface="Times New Roman"/>
              </a:rPr>
              <a:t> </a:t>
            </a:r>
            <a:r>
              <a:rPr lang="en-US" dirty="0" err="1" smtClean="0">
                <a:latin typeface="Times New Roman"/>
                <a:ea typeface="Times New Roman"/>
              </a:rPr>
              <a:t>Berjenjang</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c. </a:t>
            </a:r>
            <a:r>
              <a:rPr lang="en-US" dirty="0" err="1" smtClean="0">
                <a:latin typeface="Times New Roman"/>
                <a:ea typeface="Times New Roman"/>
              </a:rPr>
              <a:t>Analisis</a:t>
            </a:r>
            <a:r>
              <a:rPr lang="en-US" dirty="0" smtClean="0">
                <a:latin typeface="Times New Roman"/>
                <a:ea typeface="Times New Roman"/>
              </a:rPr>
              <a:t> </a:t>
            </a:r>
            <a:r>
              <a:rPr lang="en-US" dirty="0" err="1" smtClean="0">
                <a:latin typeface="Times New Roman"/>
                <a:ea typeface="Times New Roman"/>
              </a:rPr>
              <a:t>Sistem</a:t>
            </a:r>
            <a:r>
              <a:rPr lang="en-US" dirty="0" smtClean="0">
                <a:latin typeface="Times New Roman"/>
                <a:ea typeface="Times New Roman"/>
              </a:rPr>
              <a:t> </a:t>
            </a:r>
            <a:r>
              <a:rPr lang="en-US" dirty="0" err="1" smtClean="0">
                <a:latin typeface="Times New Roman"/>
                <a:ea typeface="Times New Roman"/>
              </a:rPr>
              <a:t>dalam</a:t>
            </a:r>
            <a:r>
              <a:rPr lang="en-US" dirty="0" smtClean="0">
                <a:latin typeface="Times New Roman"/>
                <a:ea typeface="Times New Roman"/>
              </a:rPr>
              <a:t> </a:t>
            </a:r>
            <a:r>
              <a:rPr lang="en-US" dirty="0" err="1" smtClean="0">
                <a:latin typeface="Times New Roman"/>
                <a:ea typeface="Times New Roman"/>
              </a:rPr>
              <a:t>Pendidikan</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d. </a:t>
            </a:r>
            <a:r>
              <a:rPr lang="en-US" dirty="0" err="1" smtClean="0">
                <a:latin typeface="Times New Roman"/>
                <a:ea typeface="Times New Roman"/>
              </a:rPr>
              <a:t>Saling</a:t>
            </a:r>
            <a:r>
              <a:rPr lang="en-US" dirty="0" smtClean="0">
                <a:latin typeface="Times New Roman"/>
                <a:ea typeface="Times New Roman"/>
              </a:rPr>
              <a:t> </a:t>
            </a:r>
            <a:r>
              <a:rPr lang="en-US" dirty="0" err="1" smtClean="0">
                <a:latin typeface="Times New Roman"/>
                <a:ea typeface="Times New Roman"/>
              </a:rPr>
              <a:t>Hubungan</a:t>
            </a:r>
            <a:r>
              <a:rPr lang="en-US" dirty="0" smtClean="0">
                <a:latin typeface="Times New Roman"/>
                <a:ea typeface="Times New Roman"/>
              </a:rPr>
              <a:t> </a:t>
            </a:r>
            <a:r>
              <a:rPr lang="en-US" dirty="0" err="1" smtClean="0">
                <a:latin typeface="Times New Roman"/>
                <a:ea typeface="Times New Roman"/>
              </a:rPr>
              <a:t>Antarkomponen</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e. </a:t>
            </a:r>
            <a:r>
              <a:rPr lang="en-US" dirty="0" err="1" smtClean="0">
                <a:latin typeface="Times New Roman"/>
                <a:ea typeface="Times New Roman"/>
              </a:rPr>
              <a:t>Hubungan</a:t>
            </a:r>
            <a:r>
              <a:rPr lang="en-US" dirty="0" smtClean="0">
                <a:latin typeface="Times New Roman"/>
                <a:ea typeface="Times New Roman"/>
              </a:rPr>
              <a:t> </a:t>
            </a:r>
            <a:r>
              <a:rPr lang="en-US" dirty="0" err="1" smtClean="0">
                <a:latin typeface="Times New Roman"/>
                <a:ea typeface="Times New Roman"/>
              </a:rPr>
              <a:t>Sistem</a:t>
            </a:r>
            <a:r>
              <a:rPr lang="en-US" dirty="0" smtClean="0">
                <a:latin typeface="Times New Roman"/>
                <a:ea typeface="Times New Roman"/>
              </a:rPr>
              <a:t> </a:t>
            </a:r>
            <a:r>
              <a:rPr lang="en-US" dirty="0" err="1" smtClean="0">
                <a:latin typeface="Times New Roman"/>
                <a:ea typeface="Times New Roman"/>
              </a:rPr>
              <a:t>dengan</a:t>
            </a:r>
            <a:r>
              <a:rPr lang="en-US" dirty="0" smtClean="0">
                <a:latin typeface="Times New Roman"/>
                <a:ea typeface="Times New Roman"/>
              </a:rPr>
              <a:t> </a:t>
            </a:r>
            <a:r>
              <a:rPr lang="en-US" dirty="0" err="1" smtClean="0">
                <a:latin typeface="Times New Roman"/>
                <a:ea typeface="Times New Roman"/>
              </a:rPr>
              <a:t>Suprasistem</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f. Proses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Tujuan</a:t>
            </a:r>
            <a:r>
              <a:rPr lang="en-US" dirty="0" smtClean="0">
                <a:latin typeface="Times New Roman"/>
                <a:ea typeface="Times New Roman"/>
              </a:rPr>
              <a:t> </a:t>
            </a:r>
            <a:r>
              <a:rPr lang="en-US" dirty="0" err="1" smtClean="0">
                <a:latin typeface="Times New Roman"/>
                <a:ea typeface="Times New Roman"/>
              </a:rPr>
              <a:t>Sistem</a:t>
            </a:r>
            <a:r>
              <a:rPr lang="en-US" dirty="0" smtClean="0">
                <a:latin typeface="Times New Roman"/>
                <a:ea typeface="Times New Roman"/>
              </a:rPr>
              <a:t> </a:t>
            </a:r>
            <a:r>
              <a:rPr lang="en-US" dirty="0" err="1" smtClean="0">
                <a:latin typeface="Times New Roman"/>
                <a:ea typeface="Times New Roman"/>
              </a:rPr>
              <a:t>Pendidikan</a:t>
            </a:r>
            <a:endParaRPr lang="id-ID"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62500" lnSpcReduction="20000"/>
          </a:bodyPr>
          <a:lstStyle/>
          <a:p>
            <a:pPr marL="0" indent="0" eaLnBrk="1" fontAlgn="auto" hangingPunct="1">
              <a:spcAft>
                <a:spcPts val="0"/>
              </a:spcAft>
              <a:buFont typeface="Arial" pitchFamily="34" charset="0"/>
              <a:buNone/>
              <a:defRPr/>
            </a:pPr>
            <a:r>
              <a:rPr lang="en-US" b="1" dirty="0" smtClean="0">
                <a:latin typeface="Times New Roman"/>
                <a:ea typeface="Times New Roman"/>
              </a:rPr>
              <a:t>5. </a:t>
            </a:r>
            <a:r>
              <a:rPr lang="en-US" b="1" dirty="0" err="1" smtClean="0">
                <a:latin typeface="Times New Roman"/>
                <a:ea typeface="Times New Roman"/>
              </a:rPr>
              <a:t>Keterkaitan</a:t>
            </a:r>
            <a:r>
              <a:rPr lang="en-US" b="1" dirty="0" smtClean="0">
                <a:latin typeface="Times New Roman"/>
                <a:ea typeface="Times New Roman"/>
              </a:rPr>
              <a:t> </a:t>
            </a:r>
            <a:r>
              <a:rPr lang="en-US" b="1" dirty="0" err="1" smtClean="0">
                <a:latin typeface="Times New Roman"/>
                <a:ea typeface="Times New Roman"/>
              </a:rPr>
              <a:t>Antara</a:t>
            </a:r>
            <a:r>
              <a:rPr lang="en-US" b="1" dirty="0" smtClean="0">
                <a:latin typeface="Times New Roman"/>
                <a:ea typeface="Times New Roman"/>
              </a:rPr>
              <a:t> </a:t>
            </a:r>
            <a:r>
              <a:rPr lang="en-US" b="1" dirty="0" err="1" smtClean="0">
                <a:latin typeface="Times New Roman"/>
                <a:ea typeface="Times New Roman"/>
              </a:rPr>
              <a:t>Pengajaran</a:t>
            </a:r>
            <a:r>
              <a:rPr lang="en-US" b="1" dirty="0" smtClean="0">
                <a:latin typeface="Times New Roman"/>
                <a:ea typeface="Times New Roman"/>
              </a:rPr>
              <a:t> </a:t>
            </a:r>
            <a:r>
              <a:rPr lang="en-US" b="1" dirty="0" err="1" smtClean="0">
                <a:latin typeface="Times New Roman"/>
                <a:ea typeface="Times New Roman"/>
              </a:rPr>
              <a:t>dan</a:t>
            </a:r>
            <a:r>
              <a:rPr lang="en-US" b="1" dirty="0" smtClean="0">
                <a:latin typeface="Times New Roman"/>
                <a:ea typeface="Times New Roman"/>
              </a:rPr>
              <a:t> </a:t>
            </a:r>
            <a:r>
              <a:rPr lang="en-US" b="1" dirty="0" err="1" smtClean="0">
                <a:latin typeface="Times New Roman"/>
                <a:ea typeface="Times New Roman"/>
              </a:rPr>
              <a:t>Pendidikan</a:t>
            </a:r>
            <a:r>
              <a:rPr lang="en-US" dirty="0" smtClean="0">
                <a:latin typeface="Times New Roman"/>
                <a:ea typeface="Times New Roman"/>
              </a:rPr>
              <a:t/>
            </a:r>
            <a:br>
              <a:rPr lang="en-US" dirty="0" smtClean="0">
                <a:latin typeface="Times New Roman"/>
                <a:ea typeface="Times New Roman"/>
              </a:rPr>
            </a:br>
            <a:endParaRPr lang="id-ID" dirty="0" smtClean="0">
              <a:latin typeface="Times New Roman"/>
              <a:ea typeface="Times New Roman"/>
            </a:endParaRPr>
          </a:p>
          <a:p>
            <a:pPr marL="0" indent="0" eaLnBrk="1" fontAlgn="auto" hangingPunct="1">
              <a:spcAft>
                <a:spcPts val="0"/>
              </a:spcAft>
              <a:buFont typeface="Arial" pitchFamily="34" charset="0"/>
              <a:buNone/>
              <a:defRPr/>
            </a:pPr>
            <a:r>
              <a:rPr lang="en-US" dirty="0" err="1" smtClean="0">
                <a:latin typeface="Times New Roman"/>
                <a:ea typeface="Times New Roman"/>
              </a:rPr>
              <a:t>Pengajaran</a:t>
            </a:r>
            <a:r>
              <a:rPr lang="en-US" dirty="0" smtClean="0">
                <a:latin typeface="Times New Roman"/>
                <a:ea typeface="Times New Roman"/>
              </a:rPr>
              <a:t> (Instruction)</a:t>
            </a:r>
            <a:br>
              <a:rPr lang="en-US" dirty="0" smtClean="0">
                <a:latin typeface="Times New Roman"/>
                <a:ea typeface="Times New Roman"/>
              </a:rPr>
            </a:br>
            <a:r>
              <a:rPr lang="en-US" dirty="0" smtClean="0">
                <a:latin typeface="Times New Roman"/>
                <a:ea typeface="Times New Roman"/>
              </a:rPr>
              <a:t>- </a:t>
            </a:r>
            <a:r>
              <a:rPr lang="en-US" dirty="0" err="1" smtClean="0">
                <a:latin typeface="Times New Roman"/>
                <a:ea typeface="Times New Roman"/>
              </a:rPr>
              <a:t>Lebih</a:t>
            </a:r>
            <a:r>
              <a:rPr lang="en-US" dirty="0" smtClean="0">
                <a:latin typeface="Times New Roman"/>
                <a:ea typeface="Times New Roman"/>
              </a:rPr>
              <a:t> </a:t>
            </a:r>
            <a:r>
              <a:rPr lang="en-US" dirty="0" err="1" smtClean="0">
                <a:latin typeface="Times New Roman"/>
                <a:ea typeface="Times New Roman"/>
              </a:rPr>
              <a:t>menekankan</a:t>
            </a:r>
            <a:r>
              <a:rPr lang="en-US" dirty="0" smtClean="0">
                <a:latin typeface="Times New Roman"/>
                <a:ea typeface="Times New Roman"/>
              </a:rPr>
              <a:t> </a:t>
            </a:r>
            <a:r>
              <a:rPr lang="en-US" dirty="0" err="1" smtClean="0">
                <a:latin typeface="Times New Roman"/>
                <a:ea typeface="Times New Roman"/>
              </a:rPr>
              <a:t>pada</a:t>
            </a:r>
            <a:r>
              <a:rPr lang="en-US" dirty="0" smtClean="0">
                <a:latin typeface="Times New Roman"/>
                <a:ea typeface="Times New Roman"/>
              </a:rPr>
              <a:t/>
            </a:r>
            <a:br>
              <a:rPr lang="en-US" dirty="0" smtClean="0">
                <a:latin typeface="Times New Roman"/>
                <a:ea typeface="Times New Roman"/>
              </a:rPr>
            </a:br>
            <a:r>
              <a:rPr lang="en-US" dirty="0" err="1" smtClean="0">
                <a:latin typeface="Times New Roman"/>
                <a:ea typeface="Times New Roman"/>
              </a:rPr>
              <a:t>penguasaan</a:t>
            </a:r>
            <a:r>
              <a:rPr lang="en-US" dirty="0" smtClean="0">
                <a:latin typeface="Times New Roman"/>
                <a:ea typeface="Times New Roman"/>
              </a:rPr>
              <a:t> </a:t>
            </a:r>
            <a:r>
              <a:rPr lang="en-US" dirty="0" err="1" smtClean="0">
                <a:latin typeface="Times New Roman"/>
                <a:ea typeface="Times New Roman"/>
              </a:rPr>
              <a:t>wawasan</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r>
            <a:br>
              <a:rPr lang="en-US" dirty="0" smtClean="0">
                <a:latin typeface="Times New Roman"/>
                <a:ea typeface="Times New Roman"/>
              </a:rPr>
            </a:br>
            <a:r>
              <a:rPr lang="en-US" dirty="0" err="1" smtClean="0">
                <a:latin typeface="Times New Roman"/>
                <a:ea typeface="Times New Roman"/>
              </a:rPr>
              <a:t>pengetahuan</a:t>
            </a:r>
            <a:r>
              <a:rPr lang="en-US" dirty="0" smtClean="0">
                <a:latin typeface="Times New Roman"/>
                <a:ea typeface="Times New Roman"/>
              </a:rPr>
              <a:t> </a:t>
            </a:r>
            <a:r>
              <a:rPr lang="en-US" dirty="0" err="1" smtClean="0">
                <a:latin typeface="Times New Roman"/>
                <a:ea typeface="Times New Roman"/>
              </a:rPr>
              <a:t>tentang</a:t>
            </a:r>
            <a:r>
              <a:rPr lang="en-US" dirty="0" smtClean="0">
                <a:latin typeface="Times New Roman"/>
                <a:ea typeface="Times New Roman"/>
              </a:rPr>
              <a:t> </a:t>
            </a:r>
            <a:r>
              <a:rPr lang="en-US" dirty="0" err="1" smtClean="0">
                <a:latin typeface="Times New Roman"/>
                <a:ea typeface="Times New Roman"/>
              </a:rPr>
              <a:t>bidang</a:t>
            </a:r>
            <a:r>
              <a:rPr lang="en-US" dirty="0" smtClean="0">
                <a:latin typeface="Times New Roman"/>
                <a:ea typeface="Times New Roman"/>
              </a:rPr>
              <a:t/>
            </a:r>
            <a:br>
              <a:rPr lang="en-US" dirty="0" smtClean="0">
                <a:latin typeface="Times New Roman"/>
                <a:ea typeface="Times New Roman"/>
              </a:rPr>
            </a:br>
            <a:r>
              <a:rPr lang="en-US" dirty="0" smtClean="0">
                <a:latin typeface="Times New Roman"/>
                <a:ea typeface="Times New Roman"/>
              </a:rPr>
              <a:t>/program</a:t>
            </a:r>
            <a:br>
              <a:rPr lang="en-US" dirty="0" smtClean="0">
                <a:latin typeface="Times New Roman"/>
                <a:ea typeface="Times New Roman"/>
              </a:rPr>
            </a:br>
            <a:r>
              <a:rPr lang="en-US" dirty="0" err="1" smtClean="0">
                <a:latin typeface="Times New Roman"/>
                <a:ea typeface="Times New Roman"/>
              </a:rPr>
              <a:t>tertentu</a:t>
            </a:r>
            <a:r>
              <a:rPr lang="en-US" dirty="0" smtClean="0">
                <a:latin typeface="Times New Roman"/>
                <a:ea typeface="Times New Roman"/>
              </a:rPr>
              <a:t> </a:t>
            </a:r>
            <a:r>
              <a:rPr lang="en-US" dirty="0" err="1" smtClean="0">
                <a:latin typeface="Times New Roman"/>
                <a:ea typeface="Times New Roman"/>
              </a:rPr>
              <a:t>seperti</a:t>
            </a:r>
            <a:r>
              <a:rPr lang="en-US" dirty="0" smtClean="0">
                <a:latin typeface="Times New Roman"/>
                <a:ea typeface="Times New Roman"/>
              </a:rPr>
              <a:t> </a:t>
            </a:r>
            <a:r>
              <a:rPr lang="en-US" dirty="0" err="1" smtClean="0">
                <a:latin typeface="Times New Roman"/>
                <a:ea typeface="Times New Roman"/>
              </a:rPr>
              <a:t>pertanian</a:t>
            </a:r>
            <a:r>
              <a:rPr lang="en-US" dirty="0" smtClean="0">
                <a:latin typeface="Times New Roman"/>
                <a:ea typeface="Times New Roman"/>
              </a:rPr>
              <a:t>,</a:t>
            </a:r>
            <a:br>
              <a:rPr lang="en-US" dirty="0" smtClean="0">
                <a:latin typeface="Times New Roman"/>
                <a:ea typeface="Times New Roman"/>
              </a:rPr>
            </a:br>
            <a:r>
              <a:rPr lang="en-US" dirty="0" err="1" smtClean="0">
                <a:latin typeface="Times New Roman"/>
                <a:ea typeface="Times New Roman"/>
              </a:rPr>
              <a:t>kesehatan,dan</a:t>
            </a:r>
            <a:r>
              <a:rPr lang="en-US" dirty="0" smtClean="0">
                <a:latin typeface="Times New Roman"/>
                <a:ea typeface="Times New Roman"/>
              </a:rPr>
              <a:t> lain-lain.</a:t>
            </a:r>
            <a:br>
              <a:rPr lang="en-US" dirty="0" smtClean="0">
                <a:latin typeface="Times New Roman"/>
                <a:ea typeface="Times New Roman"/>
              </a:rPr>
            </a:br>
            <a:r>
              <a:rPr lang="en-US" dirty="0" smtClean="0">
                <a:latin typeface="Times New Roman"/>
                <a:ea typeface="Times New Roman"/>
              </a:rPr>
              <a:t>- </a:t>
            </a:r>
            <a:r>
              <a:rPr lang="en-US" dirty="0" err="1" smtClean="0">
                <a:latin typeface="Times New Roman"/>
                <a:ea typeface="Times New Roman"/>
              </a:rPr>
              <a:t>Makan</a:t>
            </a:r>
            <a:r>
              <a:rPr lang="en-US" dirty="0" smtClean="0">
                <a:latin typeface="Times New Roman"/>
                <a:ea typeface="Times New Roman"/>
              </a:rPr>
              <a:t> </a:t>
            </a:r>
            <a:r>
              <a:rPr lang="en-US" dirty="0" err="1" smtClean="0">
                <a:latin typeface="Times New Roman"/>
                <a:ea typeface="Times New Roman"/>
              </a:rPr>
              <a:t>waktu</a:t>
            </a:r>
            <a:r>
              <a:rPr lang="en-US" dirty="0" smtClean="0">
                <a:latin typeface="Times New Roman"/>
                <a:ea typeface="Times New Roman"/>
              </a:rPr>
              <a:t> relative </a:t>
            </a:r>
            <a:r>
              <a:rPr lang="en-US" dirty="0" err="1" smtClean="0">
                <a:latin typeface="Times New Roman"/>
                <a:ea typeface="Times New Roman"/>
              </a:rPr>
              <a:t>pendek</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 </a:t>
            </a:r>
            <a:r>
              <a:rPr lang="en-US" dirty="0" err="1" smtClean="0">
                <a:latin typeface="Times New Roman"/>
                <a:ea typeface="Times New Roman"/>
              </a:rPr>
              <a:t>Metode</a:t>
            </a:r>
            <a:r>
              <a:rPr lang="en-US" dirty="0" smtClean="0">
                <a:latin typeface="Times New Roman"/>
                <a:ea typeface="Times New Roman"/>
              </a:rPr>
              <a:t> </a:t>
            </a:r>
            <a:r>
              <a:rPr lang="en-US" dirty="0" err="1" smtClean="0">
                <a:latin typeface="Times New Roman"/>
                <a:ea typeface="Times New Roman"/>
              </a:rPr>
              <a:t>lebih</a:t>
            </a:r>
            <a:r>
              <a:rPr lang="en-US" dirty="0" smtClean="0">
                <a:latin typeface="Times New Roman"/>
                <a:ea typeface="Times New Roman"/>
              </a:rPr>
              <a:t> </a:t>
            </a:r>
            <a:r>
              <a:rPr lang="en-US" dirty="0" err="1" smtClean="0">
                <a:latin typeface="Times New Roman"/>
                <a:ea typeface="Times New Roman"/>
              </a:rPr>
              <a:t>bersifat</a:t>
            </a:r>
            <a:r>
              <a:rPr lang="en-US" dirty="0" smtClean="0">
                <a:latin typeface="Times New Roman"/>
                <a:ea typeface="Times New Roman"/>
              </a:rPr>
              <a:t> </a:t>
            </a:r>
            <a:r>
              <a:rPr lang="en-US" dirty="0" err="1" smtClean="0">
                <a:latin typeface="Times New Roman"/>
                <a:ea typeface="Times New Roman"/>
              </a:rPr>
              <a:t>rasional</a:t>
            </a:r>
            <a:r>
              <a:rPr lang="en-US" dirty="0" smtClean="0">
                <a:latin typeface="Times New Roman"/>
                <a:ea typeface="Times New Roman"/>
              </a:rPr>
              <a:t>, </a:t>
            </a:r>
            <a:r>
              <a:rPr lang="en-US" dirty="0" err="1" smtClean="0">
                <a:latin typeface="Times New Roman"/>
                <a:ea typeface="Times New Roman"/>
              </a:rPr>
              <a:t>teknis</a:t>
            </a:r>
            <a:r>
              <a:rPr lang="en-US" dirty="0" smtClean="0">
                <a:latin typeface="Times New Roman"/>
                <a:ea typeface="Times New Roman"/>
              </a:rPr>
              <a:t> </a:t>
            </a:r>
            <a:r>
              <a:rPr lang="en-US" dirty="0" err="1" smtClean="0">
                <a:latin typeface="Times New Roman"/>
                <a:ea typeface="Times New Roman"/>
              </a:rPr>
              <a:t>praktis</a:t>
            </a:r>
            <a:r>
              <a:rPr lang="en-US" dirty="0" smtClean="0">
                <a:latin typeface="Times New Roman"/>
                <a:ea typeface="Times New Roman"/>
              </a:rPr>
              <a:t>.</a:t>
            </a:r>
            <a:br>
              <a:rPr lang="en-US" dirty="0" smtClean="0">
                <a:latin typeface="Times New Roman"/>
                <a:ea typeface="Times New Roman"/>
              </a:rPr>
            </a:br>
            <a:r>
              <a:rPr lang="en-US" dirty="0" err="1" smtClean="0">
                <a:latin typeface="Times New Roman"/>
                <a:ea typeface="Times New Roman"/>
              </a:rPr>
              <a:t>Pendidikan</a:t>
            </a:r>
            <a:r>
              <a:rPr lang="en-US" dirty="0" smtClean="0">
                <a:latin typeface="Times New Roman"/>
                <a:ea typeface="Times New Roman"/>
              </a:rPr>
              <a:t> (Education)</a:t>
            </a:r>
            <a:br>
              <a:rPr lang="en-US" dirty="0" smtClean="0">
                <a:latin typeface="Times New Roman"/>
                <a:ea typeface="Times New Roman"/>
              </a:rPr>
            </a:br>
            <a:r>
              <a:rPr lang="en-US" dirty="0" smtClean="0">
                <a:latin typeface="Times New Roman"/>
                <a:ea typeface="Times New Roman"/>
              </a:rPr>
              <a:t>- </a:t>
            </a:r>
            <a:r>
              <a:rPr lang="en-US" dirty="0" err="1" smtClean="0">
                <a:latin typeface="Times New Roman"/>
                <a:ea typeface="Times New Roman"/>
              </a:rPr>
              <a:t>Lebih</a:t>
            </a:r>
            <a:r>
              <a:rPr lang="en-US" dirty="0" smtClean="0">
                <a:latin typeface="Times New Roman"/>
                <a:ea typeface="Times New Roman"/>
              </a:rPr>
              <a:t> </a:t>
            </a:r>
            <a:r>
              <a:rPr lang="en-US" dirty="0" err="1" smtClean="0">
                <a:latin typeface="Times New Roman"/>
                <a:ea typeface="Times New Roman"/>
              </a:rPr>
              <a:t>menekankan</a:t>
            </a:r>
            <a:r>
              <a:rPr lang="en-US" dirty="0" smtClean="0">
                <a:latin typeface="Times New Roman"/>
                <a:ea typeface="Times New Roman"/>
              </a:rPr>
              <a:t> </a:t>
            </a:r>
            <a:r>
              <a:rPr lang="en-US" dirty="0" err="1" smtClean="0">
                <a:latin typeface="Times New Roman"/>
                <a:ea typeface="Times New Roman"/>
              </a:rPr>
              <a:t>pada</a:t>
            </a:r>
            <a:r>
              <a:rPr lang="en-US" dirty="0" smtClean="0">
                <a:latin typeface="Times New Roman"/>
                <a:ea typeface="Times New Roman"/>
              </a:rPr>
              <a:t> </a:t>
            </a:r>
            <a:r>
              <a:rPr lang="en-US" dirty="0" err="1" smtClean="0">
                <a:latin typeface="Times New Roman"/>
                <a:ea typeface="Times New Roman"/>
              </a:rPr>
              <a:t>pembentukan</a:t>
            </a:r>
            <a:r>
              <a:rPr lang="en-US" dirty="0" smtClean="0">
                <a:latin typeface="Times New Roman"/>
                <a:ea typeface="Times New Roman"/>
              </a:rPr>
              <a:t> </a:t>
            </a:r>
            <a:r>
              <a:rPr lang="en-US" dirty="0" err="1" smtClean="0">
                <a:latin typeface="Times New Roman"/>
                <a:ea typeface="Times New Roman"/>
              </a:rPr>
              <a:t>manusianya</a:t>
            </a:r>
            <a:r>
              <a:rPr lang="en-US" dirty="0" smtClean="0">
                <a:latin typeface="Times New Roman"/>
                <a:ea typeface="Times New Roman"/>
              </a:rPr>
              <a:t> (</a:t>
            </a:r>
            <a:r>
              <a:rPr lang="en-US" dirty="0" err="1" smtClean="0">
                <a:latin typeface="Times New Roman"/>
                <a:ea typeface="Times New Roman"/>
              </a:rPr>
              <a:t>penanaman</a:t>
            </a:r>
            <a:r>
              <a:rPr lang="en-US" dirty="0" smtClean="0">
                <a:latin typeface="Times New Roman"/>
                <a:ea typeface="Times New Roman"/>
              </a:rPr>
              <a:t> </a:t>
            </a:r>
            <a:r>
              <a:rPr lang="en-US" dirty="0" err="1" smtClean="0">
                <a:latin typeface="Times New Roman"/>
                <a:ea typeface="Times New Roman"/>
              </a:rPr>
              <a:t>sikap</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nilai-nilai</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 </a:t>
            </a:r>
            <a:r>
              <a:rPr lang="en-US" dirty="0" err="1" smtClean="0">
                <a:latin typeface="Times New Roman"/>
                <a:ea typeface="Times New Roman"/>
              </a:rPr>
              <a:t>Makan</a:t>
            </a:r>
            <a:r>
              <a:rPr lang="en-US" dirty="0" smtClean="0">
                <a:latin typeface="Times New Roman"/>
                <a:ea typeface="Times New Roman"/>
              </a:rPr>
              <a:t> </a:t>
            </a:r>
            <a:r>
              <a:rPr lang="en-US" dirty="0" err="1" smtClean="0">
                <a:latin typeface="Times New Roman"/>
                <a:ea typeface="Times New Roman"/>
              </a:rPr>
              <a:t>waktu</a:t>
            </a:r>
            <a:r>
              <a:rPr lang="en-US" dirty="0" smtClean="0">
                <a:latin typeface="Times New Roman"/>
                <a:ea typeface="Times New Roman"/>
              </a:rPr>
              <a:t> </a:t>
            </a:r>
            <a:r>
              <a:rPr lang="en-US" dirty="0" err="1" smtClean="0">
                <a:latin typeface="Times New Roman"/>
                <a:ea typeface="Times New Roman"/>
              </a:rPr>
              <a:t>relatif</a:t>
            </a:r>
            <a:r>
              <a:rPr lang="en-US" dirty="0" smtClean="0">
                <a:latin typeface="Times New Roman"/>
                <a:ea typeface="Times New Roman"/>
              </a:rPr>
              <a:t> </a:t>
            </a:r>
            <a:r>
              <a:rPr lang="en-US" dirty="0" err="1" smtClean="0">
                <a:latin typeface="Times New Roman"/>
                <a:ea typeface="Times New Roman"/>
              </a:rPr>
              <a:t>panjang</a:t>
            </a:r>
            <a:r>
              <a:rPr lang="en-US" dirty="0" smtClean="0">
                <a:latin typeface="Times New Roman"/>
                <a:ea typeface="Times New Roman"/>
              </a:rPr>
              <a:t>.</a:t>
            </a:r>
            <a:br>
              <a:rPr lang="en-US" dirty="0" smtClean="0">
                <a:latin typeface="Times New Roman"/>
                <a:ea typeface="Times New Roman"/>
              </a:rPr>
            </a:br>
            <a:r>
              <a:rPr lang="en-US" dirty="0" smtClean="0">
                <a:latin typeface="Times New Roman"/>
                <a:ea typeface="Times New Roman"/>
              </a:rPr>
              <a:t>- </a:t>
            </a:r>
            <a:r>
              <a:rPr lang="en-US" dirty="0" err="1" smtClean="0">
                <a:latin typeface="Times New Roman"/>
                <a:ea typeface="Times New Roman"/>
              </a:rPr>
              <a:t>Metode</a:t>
            </a:r>
            <a:r>
              <a:rPr lang="en-US" dirty="0" smtClean="0">
                <a:latin typeface="Times New Roman"/>
                <a:ea typeface="Times New Roman"/>
              </a:rPr>
              <a:t> </a:t>
            </a:r>
            <a:r>
              <a:rPr lang="en-US" dirty="0" err="1" smtClean="0">
                <a:latin typeface="Times New Roman"/>
                <a:ea typeface="Times New Roman"/>
              </a:rPr>
              <a:t>lebih</a:t>
            </a:r>
            <a:r>
              <a:rPr lang="en-US" dirty="0" smtClean="0">
                <a:latin typeface="Times New Roman"/>
                <a:ea typeface="Times New Roman"/>
              </a:rPr>
              <a:t> </a:t>
            </a:r>
            <a:r>
              <a:rPr lang="en-US" dirty="0" err="1" smtClean="0">
                <a:latin typeface="Times New Roman"/>
                <a:ea typeface="Times New Roman"/>
              </a:rPr>
              <a:t>bersifat</a:t>
            </a:r>
            <a:r>
              <a:rPr lang="en-US" dirty="0" smtClean="0">
                <a:latin typeface="Times New Roman"/>
                <a:ea typeface="Times New Roman"/>
              </a:rPr>
              <a:t> </a:t>
            </a:r>
            <a:r>
              <a:rPr lang="en-US" dirty="0" err="1" smtClean="0">
                <a:latin typeface="Times New Roman"/>
                <a:ea typeface="Times New Roman"/>
              </a:rPr>
              <a:t>psikologis</a:t>
            </a:r>
            <a:r>
              <a:rPr lang="en-US" dirty="0" smtClean="0">
                <a:latin typeface="Times New Roman"/>
                <a:ea typeface="Times New Roman"/>
              </a:rPr>
              <a:t> </a:t>
            </a:r>
            <a:r>
              <a:rPr lang="en-US" dirty="0" err="1" smtClean="0">
                <a:latin typeface="Times New Roman"/>
                <a:ea typeface="Times New Roman"/>
              </a:rPr>
              <a:t>dan</a:t>
            </a:r>
            <a:r>
              <a:rPr lang="en-US" dirty="0" smtClean="0">
                <a:latin typeface="Times New Roman"/>
                <a:ea typeface="Times New Roman"/>
              </a:rPr>
              <a:t> </a:t>
            </a:r>
            <a:r>
              <a:rPr lang="en-US" dirty="0" err="1" smtClean="0">
                <a:latin typeface="Times New Roman"/>
                <a:ea typeface="Times New Roman"/>
              </a:rPr>
              <a:t>pendekatan</a:t>
            </a:r>
            <a:r>
              <a:rPr lang="en-US" dirty="0" smtClean="0">
                <a:latin typeface="Times New Roman"/>
                <a:ea typeface="Times New Roman"/>
              </a:rPr>
              <a:t> </a:t>
            </a:r>
            <a:r>
              <a:rPr lang="en-US" dirty="0" err="1" smtClean="0">
                <a:latin typeface="Times New Roman"/>
                <a:ea typeface="Times New Roman"/>
              </a:rPr>
              <a:t>manusiawi</a:t>
            </a:r>
            <a:r>
              <a:rPr lang="en-US" dirty="0" smtClean="0">
                <a:latin typeface="Times New Roman"/>
                <a:ea typeface="Times New Roman"/>
              </a:rPr>
              <a:t>.</a:t>
            </a:r>
            <a:br>
              <a:rPr lang="en-US" dirty="0" smtClean="0">
                <a:latin typeface="Times New Roman"/>
                <a:ea typeface="Times New Roman"/>
              </a:rPr>
            </a:br>
            <a:endParaRPr lang="id-ID"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116</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BAB II PENGERTIAN DAN UNSUR-UNSUR PENDIDIKAN  </vt:lpstr>
      <vt:lpstr>Slide 2</vt:lpstr>
      <vt:lpstr>Slide 3</vt:lpstr>
      <vt:lpstr>Slide 4</vt:lpstr>
      <vt:lpstr>C. Pendidikan sebagai Sistem </vt:lpstr>
      <vt:lpstr>Slide 6</vt:lpstr>
      <vt:lpstr>Slide 7</vt:lpstr>
      <vt:lpstr>Slide 8</vt:lpstr>
      <vt:lpstr>Slide 9</vt:lpstr>
      <vt:lpstr>Slide 10</vt:lpstr>
      <vt:lpstr>Slide 11</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Zainuddin Ismail</dc:creator>
  <cp:lastModifiedBy>Zainuddin Ismail</cp:lastModifiedBy>
  <cp:revision>3</cp:revision>
  <dcterms:created xsi:type="dcterms:W3CDTF">2011-10-11T05:10:52Z</dcterms:created>
  <dcterms:modified xsi:type="dcterms:W3CDTF">2011-10-11T05:31:35Z</dcterms:modified>
</cp:coreProperties>
</file>