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B89DB-31C5-4554-BCB2-72C4CEA5D6F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C17C-2F31-440D-B1EA-5F9C1BCF9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cer\Documents\Jadwal%20Dosen%20Mengajar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KEDUDUKAN SISTEM PENGAJARAN DI SEKOLAH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ke-2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(</a:t>
            </a:r>
            <a:r>
              <a:rPr lang="en-US" dirty="0" err="1" smtClean="0"/>
              <a:t>nomotetis</a:t>
            </a:r>
            <a:r>
              <a:rPr lang="en-US" dirty="0" smtClean="0"/>
              <a:t>/</a:t>
            </a:r>
            <a:r>
              <a:rPr lang="en-US" dirty="0" err="1" smtClean="0"/>
              <a:t>institusional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ideografis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disposisi</a:t>
            </a:r>
            <a:r>
              <a:rPr lang="en-US" dirty="0" smtClean="0"/>
              <a:t> 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607380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file"/>
          </p:cNvPr>
          <p:cNvSpPr/>
          <p:nvPr/>
        </p:nvSpPr>
        <p:spPr>
          <a:xfrm>
            <a:off x="1600200" y="1143000"/>
            <a:ext cx="6400800" cy="46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Nomotetis&amp;Ideografis</a:t>
            </a:r>
            <a:endParaRPr lang="en-US" sz="3600" b="1" dirty="0" smtClean="0"/>
          </a:p>
          <a:p>
            <a:pPr algn="ctr"/>
            <a:r>
              <a:rPr lang="en-US" sz="2800" i="1" dirty="0" err="1" smtClean="0"/>
              <a:t>Berinteraksi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antara</a:t>
            </a:r>
            <a:r>
              <a:rPr lang="en-US" sz="2800" i="1" dirty="0" smtClean="0"/>
              <a:t> yang </a:t>
            </a:r>
            <a:r>
              <a:rPr lang="en-US" sz="2800" i="1" dirty="0" err="1" smtClean="0"/>
              <a:t>satu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dengan</a:t>
            </a:r>
            <a:r>
              <a:rPr lang="en-US" sz="2800" i="1" dirty="0" smtClean="0"/>
              <a:t> yang lain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menunjukkan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dirinya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dalam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perilaku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sosial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berpadu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dalam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tujuan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persekolahan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=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i="1" dirty="0" err="1" smtClean="0"/>
              <a:t>Pendidikan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mampu</a:t>
            </a:r>
            <a:r>
              <a:rPr lang="en-US" i="1" dirty="0" smtClean="0"/>
              <a:t> </a:t>
            </a:r>
            <a:r>
              <a:rPr lang="en-US" i="1" dirty="0" err="1" smtClean="0"/>
              <a:t>membangun</a:t>
            </a:r>
            <a:r>
              <a:rPr lang="en-US" i="1" dirty="0" smtClean="0"/>
              <a:t> </a:t>
            </a:r>
            <a:r>
              <a:rPr lang="en-US" i="1" dirty="0" err="1" smtClean="0"/>
              <a:t>masyarakat</a:t>
            </a:r>
            <a:r>
              <a:rPr lang="en-US" i="1" dirty="0" smtClean="0"/>
              <a:t> yang</a:t>
            </a:r>
          </a:p>
          <a:p>
            <a:pPr algn="just">
              <a:buNone/>
            </a:pPr>
            <a:r>
              <a:rPr lang="en-US" i="1" dirty="0" err="1" smtClean="0"/>
              <a:t>bertakwa</a:t>
            </a:r>
            <a:r>
              <a:rPr lang="en-US" i="1" dirty="0" smtClean="0"/>
              <a:t> </a:t>
            </a:r>
            <a:r>
              <a:rPr lang="en-US" i="1" dirty="0" err="1" smtClean="0"/>
              <a:t>terhadap</a:t>
            </a:r>
            <a:r>
              <a:rPr lang="en-US" i="1" dirty="0" smtClean="0"/>
              <a:t> </a:t>
            </a:r>
            <a:r>
              <a:rPr lang="en-US" i="1" dirty="0" err="1" smtClean="0"/>
              <a:t>Tuhan</a:t>
            </a:r>
            <a:r>
              <a:rPr lang="en-US" i="1" dirty="0" smtClean="0"/>
              <a:t> Yang </a:t>
            </a:r>
            <a:r>
              <a:rPr lang="en-US" i="1" dirty="0" err="1" smtClean="0"/>
              <a:t>Maha</a:t>
            </a:r>
            <a:r>
              <a:rPr lang="en-US" i="1" dirty="0" smtClean="0"/>
              <a:t> </a:t>
            </a:r>
            <a:r>
              <a:rPr lang="en-US" i="1" dirty="0" err="1" smtClean="0"/>
              <a:t>Esa</a:t>
            </a:r>
            <a:r>
              <a:rPr lang="en-US" i="1" dirty="0" smtClean="0"/>
              <a:t>, yang </a:t>
            </a:r>
            <a:r>
              <a:rPr lang="en-US" i="1" dirty="0" err="1" smtClean="0"/>
              <a:t>suka</a:t>
            </a:r>
            <a:endParaRPr lang="en-US" i="1" dirty="0"/>
          </a:p>
          <a:p>
            <a:pPr algn="just">
              <a:buNone/>
            </a:pPr>
            <a:r>
              <a:rPr lang="en-US" i="1" dirty="0" err="1" smtClean="0"/>
              <a:t>belajar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rangka</a:t>
            </a:r>
            <a:r>
              <a:rPr lang="en-US" i="1" dirty="0" smtClean="0"/>
              <a:t> </a:t>
            </a:r>
            <a:r>
              <a:rPr lang="en-US" i="1" dirty="0" err="1" smtClean="0"/>
              <a:t>mewujudkan</a:t>
            </a:r>
            <a:r>
              <a:rPr lang="en-US" i="1" dirty="0" smtClean="0"/>
              <a:t> </a:t>
            </a:r>
            <a:r>
              <a:rPr lang="en-US" i="1" dirty="0" err="1" smtClean="0"/>
              <a:t>pendidikan</a:t>
            </a:r>
            <a:r>
              <a:rPr lang="en-US" i="1" dirty="0" smtClean="0"/>
              <a:t> yang</a:t>
            </a:r>
          </a:p>
          <a:p>
            <a:pPr algn="just">
              <a:buNone/>
            </a:pPr>
            <a:r>
              <a:rPr lang="en-US" i="1" dirty="0" err="1" smtClean="0"/>
              <a:t>berlangsung</a:t>
            </a:r>
            <a:r>
              <a:rPr lang="en-US" i="1" dirty="0" smtClean="0"/>
              <a:t> </a:t>
            </a:r>
            <a:r>
              <a:rPr lang="en-US" i="1" dirty="0" err="1" smtClean="0"/>
              <a:t>seumur</a:t>
            </a:r>
            <a:r>
              <a:rPr lang="en-US" i="1" dirty="0" smtClean="0"/>
              <a:t> </a:t>
            </a:r>
            <a:r>
              <a:rPr lang="en-US" i="1" dirty="0" err="1" smtClean="0"/>
              <a:t>hidup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dilaksanakan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endParaRPr lang="en-US" i="1" dirty="0"/>
          </a:p>
          <a:p>
            <a:pPr algn="just">
              <a:buNone/>
            </a:pPr>
            <a:r>
              <a:rPr lang="en-US" i="1" dirty="0" err="1" smtClean="0"/>
              <a:t>lingkungan</a:t>
            </a:r>
            <a:r>
              <a:rPr lang="en-US" i="1" dirty="0" smtClean="0"/>
              <a:t> </a:t>
            </a:r>
            <a:r>
              <a:rPr lang="en-US" i="1" dirty="0" err="1" smtClean="0"/>
              <a:t>keluarga</a:t>
            </a:r>
            <a:r>
              <a:rPr lang="en-US" i="1" dirty="0" smtClean="0"/>
              <a:t>, </a:t>
            </a:r>
            <a:r>
              <a:rPr lang="en-US" i="1" dirty="0" err="1" smtClean="0"/>
              <a:t>sekolah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masyarakat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dewasa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/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(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outputnya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lvl="1"/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(Lawrence Downey)</a:t>
            </a:r>
          </a:p>
          <a:p>
            <a:pPr lvl="1">
              <a:buFontTx/>
              <a:buChar char="-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substantif</a:t>
            </a:r>
            <a:r>
              <a:rPr lang="en-US" dirty="0" smtClean="0"/>
              <a:t> = “yang </a:t>
            </a:r>
            <a:r>
              <a:rPr lang="en-US" dirty="0" err="1" smtClean="0"/>
              <a:t>diajarkan</a:t>
            </a:r>
            <a:r>
              <a:rPr lang="en-US" dirty="0" smtClean="0"/>
              <a:t>”</a:t>
            </a:r>
          </a:p>
          <a:p>
            <a:pPr lvl="1">
              <a:buFontTx/>
              <a:buChar char="-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= “</a:t>
            </a:r>
            <a:r>
              <a:rPr lang="en-US" dirty="0" err="1" smtClean="0"/>
              <a:t>mengajar</a:t>
            </a:r>
            <a:r>
              <a:rPr lang="en-US" dirty="0" smtClean="0"/>
              <a:t>, </a:t>
            </a:r>
            <a:r>
              <a:rPr lang="en-US" dirty="0" err="1" smtClean="0"/>
              <a:t>dinamika</a:t>
            </a:r>
            <a:r>
              <a:rPr lang="en-US" dirty="0" smtClean="0"/>
              <a:t>,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”.</a:t>
            </a:r>
          </a:p>
          <a:p>
            <a:pPr lvl="1">
              <a:buFontTx/>
              <a:buChar char="-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= “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195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KEDUDUKAN SISTEM PENGAJARAN DI SEKOLAH</vt:lpstr>
      <vt:lpstr>Sekolah Sistem Sosial ?</vt:lpstr>
      <vt:lpstr>Slide 3</vt:lpstr>
      <vt:lpstr>Fungsi dan Tugas Sekolah</vt:lpstr>
      <vt:lpstr>Fungsi sekolah:</vt:lpstr>
      <vt:lpstr>Tugas Sekolah:</vt:lpstr>
      <vt:lpstr>Proses Pendidikan di Sekolah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KEDUDUKAN SISTEM PENGAJARAN DI SEKOLAH</dc:title>
  <dc:creator>acer</dc:creator>
  <cp:lastModifiedBy>acer</cp:lastModifiedBy>
  <cp:revision>12</cp:revision>
  <dcterms:created xsi:type="dcterms:W3CDTF">2011-10-04T01:58:47Z</dcterms:created>
  <dcterms:modified xsi:type="dcterms:W3CDTF">2012-06-17T19:21:50Z</dcterms:modified>
</cp:coreProperties>
</file>