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1EFF5-2484-4E07-A154-34A903F2A176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D026-49C8-4532-B580-BE22AC7DC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1EFF5-2484-4E07-A154-34A903F2A176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D026-49C8-4532-B580-BE22AC7DC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1EFF5-2484-4E07-A154-34A903F2A176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D026-49C8-4532-B580-BE22AC7DC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1EFF5-2484-4E07-A154-34A903F2A176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D026-49C8-4532-B580-BE22AC7DC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1EFF5-2484-4E07-A154-34A903F2A176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767D026-49C8-4532-B580-BE22AC7DC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1EFF5-2484-4E07-A154-34A903F2A176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D026-49C8-4532-B580-BE22AC7DC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1EFF5-2484-4E07-A154-34A903F2A176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D026-49C8-4532-B580-BE22AC7DC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1EFF5-2484-4E07-A154-34A903F2A176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D026-49C8-4532-B580-BE22AC7DC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1EFF5-2484-4E07-A154-34A903F2A176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D026-49C8-4532-B580-BE22AC7DC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1EFF5-2484-4E07-A154-34A903F2A176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D026-49C8-4532-B580-BE22AC7DC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1EFF5-2484-4E07-A154-34A903F2A176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D026-49C8-4532-B580-BE22AC7DC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311EFF5-2484-4E07-A154-34A903F2A176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767D026-49C8-4532-B580-BE22AC7DC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PROBLEMATIKA</a:t>
            </a:r>
            <a:br>
              <a:rPr lang="en-US" dirty="0" smtClean="0"/>
            </a:br>
            <a:r>
              <a:rPr lang="en-US" dirty="0" smtClean="0"/>
              <a:t>DANA, SARANA</a:t>
            </a:r>
            <a:r>
              <a:rPr lang="en-US" smtClean="0"/>
              <a:t>, DAN PRASARANA </a:t>
            </a:r>
            <a:r>
              <a:rPr lang="en-US" dirty="0" smtClean="0"/>
              <a:t>PENDIDIKAN DAN PENGAJARAN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BOS, BKM,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sertifikasi</a:t>
            </a:r>
            <a:r>
              <a:rPr lang="en-US" dirty="0" smtClean="0"/>
              <a:t> guru!</a:t>
            </a:r>
          </a:p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,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!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solusinya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prasarana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menunjang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pengajaran</a:t>
            </a:r>
            <a:r>
              <a:rPr lang="en-US" smtClean="0"/>
              <a:t> sehingga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berkualitas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berumuara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: </a:t>
            </a:r>
            <a:r>
              <a:rPr lang="en-US" dirty="0" err="1" smtClean="0"/>
              <a:t>Berkembangnya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 agar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beriman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bertagwa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 Yang </a:t>
            </a:r>
            <a:r>
              <a:rPr lang="en-US" dirty="0" err="1" smtClean="0"/>
              <a:t>Maha</a:t>
            </a:r>
            <a:r>
              <a:rPr lang="en-US" dirty="0" smtClean="0"/>
              <a:t> </a:t>
            </a:r>
            <a:r>
              <a:rPr lang="en-US" dirty="0" err="1" smtClean="0"/>
              <a:t>Esa</a:t>
            </a:r>
            <a:r>
              <a:rPr lang="en-US" dirty="0" smtClean="0"/>
              <a:t>, </a:t>
            </a:r>
            <a:r>
              <a:rPr lang="en-US" dirty="0" err="1" smtClean="0"/>
              <a:t>berakhlak</a:t>
            </a:r>
            <a:r>
              <a:rPr lang="en-US" dirty="0" smtClean="0"/>
              <a:t> </a:t>
            </a:r>
            <a:r>
              <a:rPr lang="en-US" dirty="0" err="1" smtClean="0"/>
              <a:t>mulia</a:t>
            </a:r>
            <a:r>
              <a:rPr lang="en-US" dirty="0" smtClean="0"/>
              <a:t>, </a:t>
            </a:r>
            <a:r>
              <a:rPr lang="en-US" dirty="0" err="1" smtClean="0"/>
              <a:t>sehat</a:t>
            </a:r>
            <a:r>
              <a:rPr lang="en-US" dirty="0" smtClean="0"/>
              <a:t>, </a:t>
            </a:r>
            <a:r>
              <a:rPr lang="en-US" dirty="0" err="1" smtClean="0"/>
              <a:t>berilmu</a:t>
            </a:r>
            <a:r>
              <a:rPr lang="en-US" dirty="0" smtClean="0"/>
              <a:t>, </a:t>
            </a:r>
            <a:r>
              <a:rPr lang="en-US" dirty="0" err="1" smtClean="0"/>
              <a:t>cakap</a:t>
            </a:r>
            <a:r>
              <a:rPr lang="en-US" dirty="0" smtClean="0"/>
              <a:t>, </a:t>
            </a:r>
            <a:r>
              <a:rPr lang="en-US" dirty="0" err="1" smtClean="0"/>
              <a:t>kreatif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mandiri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demokratis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yang </a:t>
            </a:r>
            <a:r>
              <a:rPr lang="en-US" dirty="0" err="1" smtClean="0"/>
              <a:t>tertera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UU </a:t>
            </a:r>
            <a:r>
              <a:rPr lang="en-US" dirty="0" err="1" smtClean="0"/>
              <a:t>Republik</a:t>
            </a:r>
            <a:r>
              <a:rPr lang="en-US" dirty="0" smtClean="0"/>
              <a:t> Indonesia no 20 </a:t>
            </a:r>
            <a:r>
              <a:rPr lang="en-US" dirty="0" err="1" smtClean="0"/>
              <a:t>tahun</a:t>
            </a:r>
            <a:r>
              <a:rPr lang="en-US" dirty="0" smtClean="0"/>
              <a:t> 2003.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DANA PENDIDIKAN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Pasal</a:t>
            </a:r>
            <a:r>
              <a:rPr lang="en-US" dirty="0" smtClean="0"/>
              <a:t> 31 </a:t>
            </a:r>
            <a:r>
              <a:rPr lang="en-US" dirty="0" err="1" smtClean="0"/>
              <a:t>ayat</a:t>
            </a:r>
            <a:r>
              <a:rPr lang="en-US" dirty="0" smtClean="0"/>
              <a:t> (4) UUD </a:t>
            </a:r>
            <a:r>
              <a:rPr lang="en-US" dirty="0" err="1" smtClean="0"/>
              <a:t>negara</a:t>
            </a:r>
            <a:r>
              <a:rPr lang="en-US" dirty="0" smtClean="0"/>
              <a:t> RI </a:t>
            </a:r>
            <a:r>
              <a:rPr lang="en-US" dirty="0" err="1" smtClean="0"/>
              <a:t>tahun</a:t>
            </a:r>
            <a:r>
              <a:rPr lang="en-US" dirty="0" smtClean="0"/>
              <a:t> 1945.</a:t>
            </a:r>
          </a:p>
          <a:p>
            <a:pPr lvl="1"/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Sumber</a:t>
            </a:r>
            <a:r>
              <a:rPr lang="en-US" dirty="0" smtClean="0"/>
              <a:t> Dana </a:t>
            </a:r>
            <a:r>
              <a:rPr lang="en-US" dirty="0" err="1" smtClean="0"/>
              <a:t>Pendidikan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gaji</a:t>
            </a:r>
            <a:r>
              <a:rPr lang="en-US" dirty="0" smtClean="0"/>
              <a:t> yang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APBD;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APBN.</a:t>
            </a:r>
          </a:p>
          <a:p>
            <a:r>
              <a:rPr lang="en-US" dirty="0" smtClean="0"/>
              <a:t>Dana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gaji</a:t>
            </a:r>
            <a:r>
              <a:rPr lang="en-US" dirty="0" smtClean="0"/>
              <a:t> </a:t>
            </a:r>
            <a:r>
              <a:rPr lang="en-US" dirty="0" err="1" smtClean="0"/>
              <a:t>pendidik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kedinasan</a:t>
            </a:r>
            <a:r>
              <a:rPr lang="en-US" dirty="0" smtClean="0"/>
              <a:t> </a:t>
            </a:r>
            <a:r>
              <a:rPr lang="en-US" dirty="0" err="1" smtClean="0"/>
              <a:t>dialokasikan</a:t>
            </a:r>
            <a:r>
              <a:rPr lang="en-US" dirty="0" smtClean="0"/>
              <a:t> minimal 20 % </a:t>
            </a:r>
            <a:r>
              <a:rPr lang="en-US" dirty="0" err="1" smtClean="0"/>
              <a:t>dari</a:t>
            </a:r>
            <a:r>
              <a:rPr lang="en-US" dirty="0" smtClean="0"/>
              <a:t> APBN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20 % </a:t>
            </a:r>
            <a:r>
              <a:rPr lang="en-US" dirty="0" err="1" smtClean="0"/>
              <a:t>dari</a:t>
            </a:r>
            <a:r>
              <a:rPr lang="en-US" dirty="0" smtClean="0"/>
              <a:t> APBD.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47 </a:t>
            </a:r>
            <a:r>
              <a:rPr lang="en-US" dirty="0" err="1" smtClean="0"/>
              <a:t>dan</a:t>
            </a:r>
            <a:r>
              <a:rPr lang="en-US" dirty="0" smtClean="0"/>
              <a:t> 49  UU RI No. 20 </a:t>
            </a:r>
            <a:r>
              <a:rPr lang="en-US" dirty="0" err="1" smtClean="0"/>
              <a:t>Tahun</a:t>
            </a:r>
            <a:r>
              <a:rPr lang="en-US" dirty="0" smtClean="0"/>
              <a:t> 2003.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Menunjang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pembiayaan</a:t>
            </a:r>
            <a:r>
              <a:rPr lang="en-US" dirty="0" smtClean="0"/>
              <a:t> yang </a:t>
            </a:r>
            <a:r>
              <a:rPr lang="en-US" dirty="0" err="1" smtClean="0"/>
              <a:t>matang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Dana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endParaRPr lang="en-US" dirty="0" smtClean="0"/>
          </a:p>
          <a:p>
            <a:pPr lvl="1"/>
            <a:r>
              <a:rPr lang="en-US" dirty="0" err="1" smtClean="0"/>
              <a:t>Pengelolaan</a:t>
            </a:r>
            <a:r>
              <a:rPr lang="en-US" dirty="0" smtClean="0"/>
              <a:t> KBM</a:t>
            </a:r>
          </a:p>
          <a:p>
            <a:pPr lvl="1"/>
            <a:r>
              <a:rPr lang="en-US" dirty="0" err="1" smtClean="0"/>
              <a:t>Pelaksanan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endParaRPr lang="en-US" dirty="0" smtClean="0"/>
          </a:p>
          <a:p>
            <a:pPr lvl="1"/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kesiswaan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Ekstra</a:t>
            </a:r>
            <a:r>
              <a:rPr lang="en-US" dirty="0" smtClean="0"/>
              <a:t> </a:t>
            </a:r>
            <a:r>
              <a:rPr lang="en-US" dirty="0" err="1" smtClean="0"/>
              <a:t>Kurikuler</a:t>
            </a:r>
            <a:endParaRPr lang="en-US" dirty="0" smtClean="0"/>
          </a:p>
          <a:p>
            <a:pPr lvl="1"/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 smtClean="0"/>
          </a:p>
          <a:p>
            <a:pPr lvl="1"/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prasarana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 smtClean="0"/>
          </a:p>
          <a:p>
            <a:pPr lvl="1"/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pPr lvl="1"/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perkantoran</a:t>
            </a:r>
            <a:endParaRPr lang="en-US" dirty="0" smtClean="0"/>
          </a:p>
          <a:p>
            <a:pPr lvl="1"/>
            <a:r>
              <a:rPr lang="en-US" dirty="0" err="1" smtClean="0"/>
              <a:t>Kesejahteraan</a:t>
            </a:r>
            <a:r>
              <a:rPr lang="en-US" dirty="0" smtClean="0"/>
              <a:t> guru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endParaRPr lang="en-US" dirty="0" smtClean="0"/>
          </a:p>
          <a:p>
            <a:pPr lvl="1"/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endParaRPr lang="en-US" dirty="0" smtClean="0"/>
          </a:p>
          <a:p>
            <a:pPr lvl="1"/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endParaRPr lang="en-US" dirty="0" smtClean="0"/>
          </a:p>
          <a:p>
            <a:pPr lvl="1"/>
            <a:r>
              <a:rPr lang="en-US" dirty="0" err="1" smtClean="0"/>
              <a:t>Humas</a:t>
            </a:r>
            <a:r>
              <a:rPr lang="en-US" dirty="0" smtClean="0"/>
              <a:t>/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lvl="1"/>
            <a:r>
              <a:rPr lang="en-US" dirty="0" err="1" smtClean="0"/>
              <a:t>Supervisi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monitoring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PROBLEMATIKA DANA PENDIDIKAN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BOS DAN BKM</a:t>
            </a:r>
          </a:p>
          <a:p>
            <a:pPr lvl="1"/>
            <a:r>
              <a:rPr lang="en-US" dirty="0" err="1" smtClean="0"/>
              <a:t>Adanyan</a:t>
            </a:r>
            <a:r>
              <a:rPr lang="en-US" dirty="0" smtClean="0"/>
              <a:t> </a:t>
            </a:r>
            <a:r>
              <a:rPr lang="en-US" dirty="0" err="1" smtClean="0"/>
              <a:t>penyelewengan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endParaRPr lang="en-US" dirty="0" smtClean="0"/>
          </a:p>
          <a:p>
            <a:pPr lvl="2"/>
            <a:r>
              <a:rPr lang="en-US" dirty="0" err="1" smtClean="0"/>
              <a:t>Korupsi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diknas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 smtClean="0"/>
          </a:p>
          <a:p>
            <a:pPr lvl="2"/>
            <a:r>
              <a:rPr lang="en-US" dirty="0" err="1" smtClean="0"/>
              <a:t>Manipulasi</a:t>
            </a:r>
            <a:r>
              <a:rPr lang="en-US" dirty="0" smtClean="0"/>
              <a:t> data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PENGELOLAAN SARANA DAN PRASARANA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Perencanaan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Pengadaan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Iventarisasi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Penyimpanan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Penataan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Penggunaan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Pemeliharaan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Penghapusan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PROBLEMATIKA MENGENAI SARANA DAN PRASARANA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Kurangnya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prasarana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4945</TotalTime>
  <Words>347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PROBLEMATIKA DANA, SARANA, DAN PRASARANA PENDIDIKAN DAN PENGAJARAN</vt:lpstr>
      <vt:lpstr>Slide 2</vt:lpstr>
      <vt:lpstr>DANA PENDIDIKAN</vt:lpstr>
      <vt:lpstr>Sumber Dana Pendidikan</vt:lpstr>
      <vt:lpstr>Slide 5</vt:lpstr>
      <vt:lpstr>Slide 6</vt:lpstr>
      <vt:lpstr>PROBLEMATIKA DANA PENDIDIKAN</vt:lpstr>
      <vt:lpstr>PENGELOLAAN SARANA DAN PRASARANA</vt:lpstr>
      <vt:lpstr>PROBLEMATIKA MENGENAI SARANA DAN PRASARANA</vt:lpstr>
      <vt:lpstr>TUGAS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PROBLEMATIKA DANA, SARANA, PRASRANA PENDIDIKAN DAN PENGAJARAN</dc:title>
  <dc:creator>acer</dc:creator>
  <cp:lastModifiedBy>acer</cp:lastModifiedBy>
  <cp:revision>18</cp:revision>
  <dcterms:created xsi:type="dcterms:W3CDTF">2011-11-19T15:42:58Z</dcterms:created>
  <dcterms:modified xsi:type="dcterms:W3CDTF">2011-11-23T01:27:59Z</dcterms:modified>
</cp:coreProperties>
</file>