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BBD13-E2B2-42A5-B9E9-D8013CFF1963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D0D00-F9BE-421F-BB7D-4ECDE70108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64287-FB60-483E-A994-01452044F4CD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868C-A6CB-41AA-8B2D-428DC098C6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868C-A6CB-41AA-8B2D-428DC098C6D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2E0C-ECB6-4DBB-AD4D-88A5E1551553}" type="datetime1">
              <a:rPr lang="en-US" smtClean="0"/>
              <a:t>10/17/2011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67D0E2-5605-48EE-9C5D-9701E4372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1" name="wind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2FF9-B6CC-41C4-A2C3-5BEE50E2FA43}" type="datetime1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1" name="wind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060E-AEC6-4AEF-A66C-195914A24209}" type="datetime1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1" name="wind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774B-D561-4268-BFFE-A3EA772B9BAB}" type="datetime1">
              <a:rPr lang="en-US" smtClean="0"/>
              <a:t>10/17/2011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67D0E2-5605-48EE-9C5D-9701E4372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1" name="wind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FCF2-5099-44F9-BD9F-8F0BDA48AF8A}" type="datetime1">
              <a:rPr lang="en-US" smtClean="0"/>
              <a:t>10/17/2011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  <p:sndAc>
      <p:stSnd>
        <p:snd r:embed="rId1" name="wind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2BB-41B5-4C6F-9BE2-5955E339E2D7}" type="datetime1">
              <a:rPr lang="en-US" smtClean="0"/>
              <a:t>10/17/2011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1" name="wind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C3A1-CE2F-4850-9624-3D10395A12B8}" type="datetime1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167D0E2-5605-48EE-9C5D-9701E43727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  <p:sndAc>
      <p:stSnd>
        <p:snd r:embed="rId1" name="wind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9B23-FE65-457D-88EC-FDFB6B9FC9E7}" type="datetime1">
              <a:rPr lang="en-US" smtClean="0"/>
              <a:t>10/17/2011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1" name="wind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33DF-91ED-4302-AF56-26CCC719740F}" type="datetime1">
              <a:rPr lang="en-US" smtClean="0"/>
              <a:t>10/17/2011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1" name="wind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F796-D929-4620-8E58-A83C4B34F6FA}" type="datetime1">
              <a:rPr lang="en-US" smtClean="0"/>
              <a:t>10/17/2011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1" name="wind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9BBD-C77A-4B1D-B81D-04F48D32B917}" type="datetime1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  <p:sndAc>
      <p:stSnd>
        <p:snd r:embed="rId1" name="wind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413217-A69F-4531-BE56-0F0CF94753A4}" type="datetime1">
              <a:rPr lang="en-US" smtClean="0"/>
              <a:t>10/17/2011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HASTARI MAYRITA, S.PD., M.PD.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67D0E2-5605-48EE-9C5D-9701E43727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  <p:sndAc>
      <p:stSnd>
        <p:snd r:embed="rId13" name="wind.wav" builtIn="1"/>
      </p:stSnd>
    </p:sndAc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743200"/>
            <a:ext cx="8458200" cy="1222375"/>
          </a:xfrm>
        </p:spPr>
        <p:txBody>
          <a:bodyPr/>
          <a:lstStyle/>
          <a:p>
            <a:r>
              <a:rPr lang="en-US" dirty="0" smtClean="0"/>
              <a:t>FILSAFAT PENDIDIKAN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2" name="wind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UPAYA MEWUJUDKAN FILSAFAT PENDIDIKAN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686800" cy="4525963"/>
          </a:xfrm>
        </p:spPr>
        <p:txBody>
          <a:bodyPr/>
          <a:lstStyle/>
          <a:p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perenungan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bercorak</a:t>
            </a:r>
            <a:r>
              <a:rPr lang="en-US" dirty="0" smtClean="0"/>
              <a:t> Indonesia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bercorak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2" name="wind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SEKIAN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3" name="applaus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UU RI No 20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ayat</a:t>
            </a:r>
            <a:r>
              <a:rPr lang="en-US" dirty="0" smtClean="0"/>
              <a:t> 1</a:t>
            </a:r>
          </a:p>
          <a:p>
            <a:pPr lvl="1"/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agar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spiritual </a:t>
            </a:r>
            <a:r>
              <a:rPr lang="en-US" dirty="0" err="1" smtClean="0"/>
              <a:t>keagamaan</a:t>
            </a:r>
            <a:r>
              <a:rPr lang="en-US" dirty="0" smtClean="0"/>
              <a:t>,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kepribadian</a:t>
            </a:r>
            <a:r>
              <a:rPr lang="en-US" dirty="0" smtClean="0"/>
              <a:t>, </a:t>
            </a:r>
            <a:r>
              <a:rPr lang="en-US" dirty="0" err="1" smtClean="0"/>
              <a:t>kecerdasan</a:t>
            </a:r>
            <a:r>
              <a:rPr lang="en-US" dirty="0" smtClean="0"/>
              <a:t>, </a:t>
            </a:r>
            <a:r>
              <a:rPr lang="en-US" dirty="0" err="1" smtClean="0"/>
              <a:t>akhlak</a:t>
            </a:r>
            <a:r>
              <a:rPr lang="en-US" dirty="0" smtClean="0"/>
              <a:t> </a:t>
            </a:r>
            <a:r>
              <a:rPr lang="en-US" dirty="0" err="1" smtClean="0"/>
              <a:t>mulia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2" name="wind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FILSAFAT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Philosophia</a:t>
            </a:r>
            <a:endParaRPr lang="en-US" dirty="0" smtClean="0"/>
          </a:p>
          <a:p>
            <a:pPr lvl="1"/>
            <a:r>
              <a:rPr lang="en-US" dirty="0" err="1" smtClean="0"/>
              <a:t>Philosophia</a:t>
            </a:r>
            <a:r>
              <a:rPr lang="en-US" dirty="0" smtClean="0"/>
              <a:t> = </a:t>
            </a:r>
            <a:r>
              <a:rPr lang="en-US" dirty="0" err="1" smtClean="0"/>
              <a:t>philos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Sophos</a:t>
            </a:r>
            <a:r>
              <a:rPr lang="en-US" dirty="0" smtClean="0"/>
              <a:t> (</a:t>
            </a:r>
            <a:r>
              <a:rPr lang="en-US" dirty="0" err="1" smtClean="0"/>
              <a:t>cinta</a:t>
            </a:r>
            <a:r>
              <a:rPr lang="en-US" dirty="0" smtClean="0"/>
              <a:t> &amp; </a:t>
            </a:r>
            <a:r>
              <a:rPr lang="en-US" dirty="0" err="1" smtClean="0"/>
              <a:t>Kebijaksanaan</a:t>
            </a:r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err="1" smtClean="0"/>
              <a:t>Filsafat</a:t>
            </a:r>
            <a:r>
              <a:rPr lang="en-US" dirty="0" smtClean="0"/>
              <a:t> =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perenungan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akar-akarnya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err="1" smtClean="0"/>
              <a:t>Filsafat</a:t>
            </a:r>
            <a:r>
              <a:rPr lang="en-US" dirty="0" smtClean="0"/>
              <a:t> =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sistematik</a:t>
            </a:r>
            <a:r>
              <a:rPr lang="en-US" dirty="0" smtClean="0"/>
              <a:t>, </a:t>
            </a:r>
            <a:r>
              <a:rPr lang="en-US" dirty="0" err="1" smtClean="0"/>
              <a:t>kenseptual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2" name="wind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Metafisika</a:t>
            </a:r>
            <a:endParaRPr lang="en-US" dirty="0" smtClean="0"/>
          </a:p>
          <a:p>
            <a:r>
              <a:rPr lang="en-US" dirty="0" err="1" smtClean="0"/>
              <a:t>Epistemologi</a:t>
            </a:r>
            <a:endParaRPr lang="en-US" dirty="0" smtClean="0"/>
          </a:p>
          <a:p>
            <a:r>
              <a:rPr lang="en-US" dirty="0" err="1" smtClean="0"/>
              <a:t>Logika</a:t>
            </a:r>
            <a:endParaRPr lang="en-US" dirty="0" smtClean="0"/>
          </a:p>
          <a:p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2" name="wind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FILSAFAT 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Filsafat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endParaRPr lang="en-US" dirty="0" smtClean="0"/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induknya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2" name="wind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,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mewarnai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 smtClean="0"/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merevisi</a:t>
            </a:r>
            <a:r>
              <a:rPr lang="en-US" dirty="0" smtClean="0"/>
              <a:t> </a:t>
            </a:r>
            <a:r>
              <a:rPr lang="en-US" dirty="0" err="1" smtClean="0"/>
              <a:t>konsep-konsepnya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2" name="wind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=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perenungan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akar-akarnya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merealisasikan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2" name="wind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FILSAFAT PENDIDIKAN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2" name="wind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bercorak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Indonesia:</a:t>
            </a:r>
          </a:p>
          <a:p>
            <a:pPr lvl="1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, yang 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air.</a:t>
            </a:r>
          </a:p>
          <a:p>
            <a:pPr lvl="1"/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Indonesia </a:t>
            </a:r>
            <a:r>
              <a:rPr lang="en-US" dirty="0" err="1" smtClean="0"/>
              <a:t>seutuhnya</a:t>
            </a:r>
            <a:r>
              <a:rPr lang="en-US" dirty="0" smtClean="0"/>
              <a:t> yang </a:t>
            </a:r>
            <a:r>
              <a:rPr lang="en-US" dirty="0" err="1" smtClean="0"/>
              <a:t>diwarnai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sila-sila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Model </a:t>
            </a:r>
            <a:r>
              <a:rPr lang="en-US" dirty="0" err="1" smtClean="0"/>
              <a:t>pendidikan</a:t>
            </a:r>
            <a:r>
              <a:rPr lang="en-US" dirty="0" smtClean="0"/>
              <a:t> Indonesia yang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D0E2-5605-48EE-9C5D-9701E43727A3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HASTARI MAYRITA, S.PD., M.PD.</a:t>
            </a:r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2" name="wind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423</Words>
  <Application>Microsoft Office PowerPoint</Application>
  <PresentationFormat>On-screen Show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FILSAFAT PENDIDIKAN</vt:lpstr>
      <vt:lpstr>PENGERTIAN PENDIDIKAN</vt:lpstr>
      <vt:lpstr>FILSAFAT</vt:lpstr>
      <vt:lpstr>Cabang Filsafat</vt:lpstr>
      <vt:lpstr>FILSAFAT PENDIDIKAN</vt:lpstr>
      <vt:lpstr>Hubungan Filsafat, Filsafat Pendidikan, Ilmu Pendidikan, </vt:lpstr>
      <vt:lpstr>Slide 7</vt:lpstr>
      <vt:lpstr>FILSAFAT PENDIDIKAN DI INDONESIA</vt:lpstr>
      <vt:lpstr>Slide 9</vt:lpstr>
      <vt:lpstr>UPAYA MEWUJUDKAN FILSAFAT PENDIDIKAN DI INDONESIA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FILSAFAT PENDIDIKAN</dc:title>
  <dc:creator>acer</dc:creator>
  <cp:lastModifiedBy>acer</cp:lastModifiedBy>
  <cp:revision>5</cp:revision>
  <dcterms:created xsi:type="dcterms:W3CDTF">2011-10-17T06:07:55Z</dcterms:created>
  <dcterms:modified xsi:type="dcterms:W3CDTF">2011-10-17T06:49:39Z</dcterms:modified>
</cp:coreProperties>
</file>