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973E-4E55-4CBB-885C-23A6F249951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798E-3658-4F87-973E-9FD996E7C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MEMBACA SKIMMING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skimming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sekilas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ide-ide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 Awal Kegiatan Skimming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Awal</a:t>
            </a:r>
            <a:r>
              <a:rPr lang="en-US" dirty="0"/>
              <a:t> skimming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subjudul</a:t>
            </a:r>
            <a:r>
              <a:rPr lang="en-US" dirty="0"/>
              <a:t>, </a:t>
            </a:r>
            <a:r>
              <a:rPr lang="en-US" dirty="0" err="1"/>
              <a:t>ringkasan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suatu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tanda</a:t>
            </a:r>
            <a:r>
              <a:rPr lang="en-US" dirty="0"/>
              <a:t> italic,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,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SKIMMING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skimming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teks</a:t>
            </a:r>
            <a:r>
              <a:rPr lang="id-ID" dirty="0" smtClean="0"/>
              <a:t>.</a:t>
            </a:r>
          </a:p>
          <a:p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id-ID" dirty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/>
              <a:t>sekilas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menggerakkan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endParaRPr lang="id-ID" dirty="0" smtClean="0"/>
          </a:p>
          <a:p>
            <a:r>
              <a:rPr lang="id-ID" dirty="0" smtClean="0"/>
              <a:t>Kecepatan ini akan </a:t>
            </a:r>
            <a:r>
              <a:rPr lang="en-US" dirty="0" err="1" smtClean="0"/>
              <a:t>menyapu</a:t>
            </a:r>
            <a:r>
              <a:rPr lang="en-US" dirty="0" smtClean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/>
              <a:t> </a:t>
            </a:r>
            <a:endParaRPr lang="id-ID" dirty="0" smtClean="0"/>
          </a:p>
          <a:p>
            <a:r>
              <a:rPr lang="id-ID" dirty="0" smtClean="0"/>
              <a:t>Sambil membaca secara tepat, kita tetap fokus</a:t>
            </a:r>
            <a:r>
              <a:rPr lang="id-ID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dicari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UMUM SKIMMING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</a:t>
            </a:r>
            <a:r>
              <a:rPr lang="en-US" dirty="0" err="1" smtClean="0"/>
              <a:t>endapatkan</a:t>
            </a:r>
            <a:r>
              <a:rPr lang="en-US" dirty="0" smtClean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/>
              <a:t>dibaca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/>
              <a:t>M</a:t>
            </a:r>
            <a:r>
              <a:rPr lang="en-US" dirty="0" err="1" smtClean="0"/>
              <a:t>emutuskan</a:t>
            </a:r>
            <a:r>
              <a:rPr lang="en-US" dirty="0" smtClean="0"/>
              <a:t> </a:t>
            </a:r>
            <a:r>
              <a:rPr lang="en-US" dirty="0" err="1"/>
              <a:t>apakah</a:t>
            </a:r>
            <a:r>
              <a:rPr lang="en-US" dirty="0"/>
              <a:t> suatu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/</a:t>
            </a:r>
            <a:r>
              <a:rPr lang="en-US" dirty="0" err="1"/>
              <a:t>tidak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smtClean="0"/>
              <a:t>Skimming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(previewing)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suatu </a:t>
            </a:r>
            <a:r>
              <a:rPr lang="en-US" dirty="0" err="1"/>
              <a:t>teks</a:t>
            </a:r>
            <a:r>
              <a:rPr lang="en-US" dirty="0"/>
              <a:t>/</a:t>
            </a:r>
            <a:r>
              <a:rPr lang="en-US" dirty="0" err="1"/>
              <a:t>buku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TUJUAN  SESEORANG </a:t>
            </a:r>
            <a:br>
              <a:rPr lang="id-ID" dirty="0" smtClean="0"/>
            </a:br>
            <a:r>
              <a:rPr lang="id-ID" dirty="0" smtClean="0"/>
              <a:t>MELAKUKAN SKIMMING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,</a:t>
            </a:r>
            <a:endParaRPr lang="id-ID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id-ID" dirty="0" smtClean="0"/>
              <a:t>,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suatu </a:t>
            </a:r>
            <a:r>
              <a:rPr lang="en-US" dirty="0" err="1"/>
              <a:t>bacaan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, </a:t>
            </a:r>
            <a:endParaRPr lang="id-ID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penyegaran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id-ID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mensurvei</a:t>
            </a:r>
            <a:r>
              <a:rPr lang="en-US" dirty="0" smtClean="0"/>
              <a:t>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SKIMMING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id-ID" dirty="0" smtClean="0"/>
              <a:t>M</a:t>
            </a:r>
            <a:r>
              <a:rPr lang="en-US" dirty="0" err="1" smtClean="0"/>
              <a:t>emahami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suatu </a:t>
            </a:r>
            <a:r>
              <a:rPr lang="en-US" dirty="0" err="1"/>
              <a:t>bacaan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,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suatu </a:t>
            </a:r>
            <a:r>
              <a:rPr lang="en-US" dirty="0" err="1" smtClean="0"/>
              <a:t>buku</a:t>
            </a:r>
            <a:r>
              <a:rPr lang="en-US" dirty="0" smtClean="0"/>
              <a:t>)</a:t>
            </a:r>
            <a:endParaRPr lang="id-ID" dirty="0" smtClean="0"/>
          </a:p>
          <a:p>
            <a:pPr marL="514350" indent="-514350">
              <a:buAutoNum type="arabicParenR"/>
            </a:pPr>
            <a:r>
              <a:rPr lang="id-ID" dirty="0"/>
              <a:t>M</a:t>
            </a:r>
            <a:r>
              <a:rPr lang="en-US" dirty="0" err="1" smtClean="0"/>
              <a:t>embaca</a:t>
            </a:r>
            <a:r>
              <a:rPr lang="en-US" dirty="0" smtClean="0"/>
              <a:t> </a:t>
            </a:r>
            <a:r>
              <a:rPr lang="en-US" dirty="0" err="1"/>
              <a:t>sekilas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melompati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suatu </a:t>
            </a:r>
            <a:r>
              <a:rPr lang="en-US" dirty="0" err="1"/>
              <a:t>bacaan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ilustrasi</a:t>
            </a:r>
            <a:r>
              <a:rPr lang="en-US" dirty="0"/>
              <a:t>,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),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3) </a:t>
            </a:r>
            <a:r>
              <a:rPr lang="id-ID" dirty="0"/>
              <a:t>D</a:t>
            </a:r>
            <a:r>
              <a:rPr lang="en-US" dirty="0" err="1" smtClean="0"/>
              <a:t>etail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(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)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sepintas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menatap</a:t>
            </a:r>
            <a:r>
              <a:rPr lang="en-US" dirty="0"/>
              <a:t> lama-lama,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id-ID" dirty="0" err="1" smtClean="0"/>
              <a:t>P</a:t>
            </a:r>
            <a:r>
              <a:rPr lang="en-US" dirty="0" err="1" smtClean="0"/>
              <a:t>aragraf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suatu </a:t>
            </a:r>
            <a:r>
              <a:rPr lang="en-US" dirty="0" err="1"/>
              <a:t>wacana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rata-rata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dibicarakan</a:t>
            </a:r>
            <a:r>
              <a:rPr lang="en-US" dirty="0"/>
              <a:t>,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id-ID" dirty="0" err="1" smtClean="0"/>
              <a:t>M</a:t>
            </a:r>
            <a:r>
              <a:rPr lang="en-US" dirty="0" err="1" smtClean="0"/>
              <a:t>embaca</a:t>
            </a:r>
            <a:r>
              <a:rPr lang="en-US" dirty="0" smtClean="0"/>
              <a:t> </a:t>
            </a:r>
            <a:r>
              <a:rPr lang="en-US" dirty="0"/>
              <a:t>skimming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subjudul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6) </a:t>
            </a:r>
            <a:r>
              <a:rPr lang="en-US" dirty="0" err="1" smtClean="0"/>
              <a:t>Selanjutnya</a:t>
            </a:r>
            <a:r>
              <a:rPr lang="en-US" dirty="0"/>
              <a:t>,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/>
              <a:t>skimming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,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338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MEMBACA SKIMMING</vt:lpstr>
      <vt:lpstr>Pengertian</vt:lpstr>
      <vt:lpstr>Tahap Awal Kegiatan Skimming</vt:lpstr>
      <vt:lpstr>KEGIATAN SKIMMING</vt:lpstr>
      <vt:lpstr>TUJUAN UMUM SKIMMING</vt:lpstr>
      <vt:lpstr>TUJUAN  SESEORANG  MELAKUKAN SKIMMING</vt:lpstr>
      <vt:lpstr>TEKNIK SKIMMING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MEMBACA SKIMMING</dc:title>
  <dc:creator>acer</dc:creator>
  <cp:lastModifiedBy>acer</cp:lastModifiedBy>
  <cp:revision>2</cp:revision>
  <dcterms:created xsi:type="dcterms:W3CDTF">2013-11-24T07:04:08Z</dcterms:created>
  <dcterms:modified xsi:type="dcterms:W3CDTF">2013-11-24T07:17:50Z</dcterms:modified>
</cp:coreProperties>
</file>