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B387B-7A1D-458A-9B30-0DBEFC3433F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BE1CC-8CFC-4C19-B64F-F85A9CA73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MEMBACA EKSTENSIF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 smtClean="0"/>
              <a:t>ekstensif</a:t>
            </a:r>
            <a:r>
              <a:rPr lang="id-ID" dirty="0" smtClean="0"/>
              <a:t>:</a:t>
            </a:r>
          </a:p>
          <a:p>
            <a:pPr marL="514350" indent="-514350">
              <a:buAutoNum type="alphaUcPeriod"/>
            </a:pPr>
            <a:r>
              <a:rPr lang="id-ID" dirty="0" smtClean="0"/>
              <a:t>K</a:t>
            </a:r>
            <a:r>
              <a:rPr lang="en-US" dirty="0" err="1" smtClean="0"/>
              <a:t>emampuan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formal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formal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id-ID" dirty="0" smtClean="0"/>
          </a:p>
          <a:p>
            <a:pPr marL="514350" indent="-514350">
              <a:buAutoNum type="alphaUcPeriod"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id-ID" dirty="0" smtClean="0"/>
              <a:t>men</a:t>
            </a: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Membaca Ekstensif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id-ID" dirty="0" smtClean="0"/>
              <a:t>untuk membaca</a:t>
            </a:r>
            <a:r>
              <a:rPr lang="en-US" dirty="0" smtClean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target (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Manfaat Membaca Eksntensif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bacanya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1)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(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), 2)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Karakteristik Membaca Ekstensif</a:t>
            </a:r>
          </a:p>
          <a:p>
            <a:pPr>
              <a:buNone/>
            </a:pPr>
            <a:r>
              <a:rPr lang="en-US" dirty="0" smtClean="0"/>
              <a:t> 1)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(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), </a:t>
            </a:r>
            <a:r>
              <a:rPr lang="id-ID" dirty="0" smtClean="0"/>
              <a:t>dan 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(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), 4)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,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/</a:t>
            </a:r>
            <a:r>
              <a:rPr lang="en-US" dirty="0" err="1" smtClean="0"/>
              <a:t>wacana</a:t>
            </a:r>
            <a:r>
              <a:rPr lang="en-US" dirty="0" smtClean="0"/>
              <a:t>, 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</a:t>
            </a:r>
            <a:r>
              <a:rPr lang="en-US" dirty="0" err="1" smtClean="0"/>
              <a:t>dibaca</a:t>
            </a:r>
            <a:r>
              <a:rPr lang="en-US" dirty="0" smtClean="0"/>
              <a:t>, 7) </a:t>
            </a:r>
            <a:r>
              <a:rPr lang="en-US" dirty="0" err="1" smtClean="0"/>
              <a:t>bersifat</a:t>
            </a:r>
            <a:r>
              <a:rPr lang="en-US" dirty="0" smtClean="0"/>
              <a:t> individual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senyap</a:t>
            </a:r>
            <a:r>
              <a:rPr lang="en-US" dirty="0" smtClean="0"/>
              <a:t>, 8)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(</a:t>
            </a:r>
            <a:r>
              <a:rPr lang="en-US" dirty="0" err="1" smtClean="0"/>
              <a:t>bacaan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, 9)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),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, 11)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(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personal/</a:t>
            </a:r>
            <a:r>
              <a:rPr lang="en-US" dirty="0" err="1" smtClean="0"/>
              <a:t>komentar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dibaca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12)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MEMBACA EKSTENSIF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EKSTENSIF</dc:title>
  <dc:creator>acer</dc:creator>
  <cp:lastModifiedBy>acer</cp:lastModifiedBy>
  <cp:revision>2</cp:revision>
  <dcterms:created xsi:type="dcterms:W3CDTF">2013-11-24T06:45:00Z</dcterms:created>
  <dcterms:modified xsi:type="dcterms:W3CDTF">2013-11-24T07:03:36Z</dcterms:modified>
</cp:coreProperties>
</file>