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387B-7A1D-458A-9B30-0DBEFC3433FB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BE1CC-8CFC-4C19-B64F-F85A9CA7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387B-7A1D-458A-9B30-0DBEFC3433FB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BE1CC-8CFC-4C19-B64F-F85A9CA7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387B-7A1D-458A-9B30-0DBEFC3433FB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BE1CC-8CFC-4C19-B64F-F85A9CA7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387B-7A1D-458A-9B30-0DBEFC3433FB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BE1CC-8CFC-4C19-B64F-F85A9CA7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387B-7A1D-458A-9B30-0DBEFC3433FB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BE1CC-8CFC-4C19-B64F-F85A9CA7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387B-7A1D-458A-9B30-0DBEFC3433FB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BE1CC-8CFC-4C19-B64F-F85A9CA7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387B-7A1D-458A-9B30-0DBEFC3433FB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BE1CC-8CFC-4C19-B64F-F85A9CA7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387B-7A1D-458A-9B30-0DBEFC3433FB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BE1CC-8CFC-4C19-B64F-F85A9CA7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387B-7A1D-458A-9B30-0DBEFC3433FB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BE1CC-8CFC-4C19-B64F-F85A9CA7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387B-7A1D-458A-9B30-0DBEFC3433FB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BE1CC-8CFC-4C19-B64F-F85A9CA7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387B-7A1D-458A-9B30-0DBEFC3433FB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BE1CC-8CFC-4C19-B64F-F85A9CA7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B387B-7A1D-458A-9B30-0DBEFC3433FB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BE1CC-8CFC-4C19-B64F-F85A9CA73B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MEMBACA EKSTENSIF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ekstensif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kesenangan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penekanan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P</a:t>
            </a:r>
            <a:r>
              <a:rPr lang="en-US" dirty="0" err="1" smtClean="0"/>
              <a:t>rogram</a:t>
            </a:r>
            <a:r>
              <a:rPr lang="en-US" dirty="0" smtClean="0"/>
              <a:t>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 smtClean="0"/>
              <a:t>ekstensif</a:t>
            </a:r>
            <a:r>
              <a:rPr lang="id-ID" dirty="0" smtClean="0"/>
              <a:t>:</a:t>
            </a:r>
          </a:p>
          <a:p>
            <a:pPr marL="514350" indent="-514350">
              <a:buAutoNum type="alphaUcPeriod"/>
            </a:pPr>
            <a:r>
              <a:rPr lang="id-ID" dirty="0" smtClean="0"/>
              <a:t>K</a:t>
            </a:r>
            <a:r>
              <a:rPr lang="en-US" dirty="0" err="1" smtClean="0"/>
              <a:t>emampuan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kemauan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diamati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teratur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catatan</a:t>
            </a:r>
            <a:r>
              <a:rPr lang="en-US" dirty="0"/>
              <a:t> formal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formal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pembaca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 </a:t>
            </a:r>
            <a:endParaRPr lang="id-ID" dirty="0" smtClean="0"/>
          </a:p>
          <a:p>
            <a:pPr marL="514350" indent="-514350">
              <a:buAutoNum type="alphaUcPeriod"/>
            </a:pP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/>
              <a:t>harian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id-ID" dirty="0" smtClean="0"/>
              <a:t>men</a:t>
            </a:r>
            <a:r>
              <a:rPr lang="en-US" dirty="0" err="1" smtClean="0"/>
              <a:t>catat</a:t>
            </a:r>
            <a:r>
              <a:rPr lang="en-US" dirty="0" smtClean="0"/>
              <a:t>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komentar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dibaca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Tujuan Membaca Ekstensif</a:t>
            </a:r>
          </a:p>
          <a:p>
            <a:pPr>
              <a:buNone/>
            </a:pPr>
            <a:r>
              <a:rPr lang="id-ID" dirty="0"/>
              <a:t>	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/>
              <a:t>ekstensif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menumbuhkan</a:t>
            </a:r>
            <a:r>
              <a:rPr lang="en-US" dirty="0"/>
              <a:t> </a:t>
            </a:r>
            <a:r>
              <a:rPr lang="en-US" dirty="0" err="1"/>
              <a:t>kesenangan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kemauan</a:t>
            </a:r>
            <a:r>
              <a:rPr lang="en-US" dirty="0"/>
              <a:t> </a:t>
            </a:r>
            <a:r>
              <a:rPr lang="id-ID" dirty="0" smtClean="0"/>
              <a:t>untuk membaca</a:t>
            </a:r>
            <a:r>
              <a:rPr lang="en-US" dirty="0" smtClean="0"/>
              <a:t> </a:t>
            </a:r>
            <a:r>
              <a:rPr lang="en-US" dirty="0" err="1"/>
              <a:t>beragam</a:t>
            </a:r>
            <a:r>
              <a:rPr lang="en-US" dirty="0"/>
              <a:t> </a:t>
            </a:r>
            <a:r>
              <a:rPr lang="en-US" dirty="0" err="1"/>
              <a:t>wacana</a:t>
            </a:r>
            <a:r>
              <a:rPr lang="en-US" dirty="0"/>
              <a:t> </a:t>
            </a:r>
            <a:r>
              <a:rPr lang="en-US" dirty="0" err="1"/>
              <a:t>tulis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target (</a:t>
            </a:r>
            <a:r>
              <a:rPr lang="en-US" dirty="0" err="1"/>
              <a:t>bahasa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dipelajari</a:t>
            </a:r>
            <a:r>
              <a:rPr lang="en-US" dirty="0"/>
              <a:t>).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Manfaat Membaca Eksntensif</a:t>
            </a:r>
          </a:p>
          <a:p>
            <a:pPr>
              <a:buNone/>
            </a:pPr>
            <a:r>
              <a:rPr lang="id-ID" dirty="0"/>
              <a:t>	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ekstensif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minat</a:t>
            </a:r>
            <a:r>
              <a:rPr lang="en-US" dirty="0"/>
              <a:t> </a:t>
            </a:r>
            <a:r>
              <a:rPr lang="en-US" dirty="0" err="1"/>
              <a:t>bacanya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ekstensif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yang </a:t>
            </a:r>
            <a:r>
              <a:rPr lang="en-US" dirty="0" err="1"/>
              <a:t>meliputi</a:t>
            </a:r>
            <a:r>
              <a:rPr lang="en-US" dirty="0"/>
              <a:t> 1)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wacana</a:t>
            </a:r>
            <a:r>
              <a:rPr lang="en-US" dirty="0"/>
              <a:t> </a:t>
            </a:r>
            <a:r>
              <a:rPr lang="en-US" dirty="0" err="1"/>
              <a:t>tulis</a:t>
            </a:r>
            <a:r>
              <a:rPr lang="en-US" dirty="0"/>
              <a:t> (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), 2) </a:t>
            </a:r>
            <a:r>
              <a:rPr lang="en-US" dirty="0" err="1"/>
              <a:t>topik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wacana</a:t>
            </a:r>
            <a:r>
              <a:rPr lang="en-US" dirty="0"/>
              <a:t> yang </a:t>
            </a:r>
            <a:r>
              <a:rPr lang="en-US" dirty="0" err="1"/>
              <a:t>dibaca</a:t>
            </a:r>
            <a:r>
              <a:rPr lang="en-US" dirty="0"/>
              <a:t> </a:t>
            </a:r>
            <a:r>
              <a:rPr lang="en-US" dirty="0" err="1"/>
              <a:t>bervariasi</a:t>
            </a:r>
            <a:r>
              <a:rPr lang="en-US" dirty="0"/>
              <a:t>,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id-ID" dirty="0" smtClean="0"/>
              <a:t>Karakteristik Membaca Ekstensif</a:t>
            </a:r>
          </a:p>
          <a:p>
            <a:pPr>
              <a:buNone/>
            </a:pPr>
            <a:r>
              <a:rPr lang="en-US" dirty="0" smtClean="0"/>
              <a:t> 1)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sebanyak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wacana</a:t>
            </a:r>
            <a:r>
              <a:rPr lang="en-US" dirty="0" smtClean="0"/>
              <a:t> </a:t>
            </a:r>
            <a:r>
              <a:rPr lang="en-US" dirty="0" err="1" smtClean="0"/>
              <a:t>tulis</a:t>
            </a:r>
            <a:r>
              <a:rPr lang="en-US" dirty="0" smtClean="0"/>
              <a:t> (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), </a:t>
            </a:r>
            <a:r>
              <a:rPr lang="id-ID" dirty="0" smtClean="0"/>
              <a:t>dan </a:t>
            </a:r>
          </a:p>
          <a:p>
            <a:pPr>
              <a:buNone/>
            </a:pPr>
            <a:r>
              <a:rPr lang="en-US" dirty="0" smtClean="0"/>
              <a:t>2)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wacana</a:t>
            </a:r>
            <a:r>
              <a:rPr lang="en-US" dirty="0" smtClean="0"/>
              <a:t> yang </a:t>
            </a:r>
            <a:r>
              <a:rPr lang="en-US" dirty="0" err="1" smtClean="0"/>
              <a:t>dibaca</a:t>
            </a:r>
            <a:r>
              <a:rPr lang="en-US" dirty="0" smtClean="0"/>
              <a:t> </a:t>
            </a:r>
            <a:r>
              <a:rPr lang="en-US" dirty="0" err="1" smtClean="0"/>
              <a:t>bervariasi</a:t>
            </a:r>
            <a:r>
              <a:rPr lang="en-US" dirty="0" smtClean="0"/>
              <a:t>,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3) </a:t>
            </a:r>
            <a:r>
              <a:rPr lang="en-US" dirty="0" err="1" smtClean="0"/>
              <a:t>pembaca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dibaca</a:t>
            </a:r>
            <a:r>
              <a:rPr lang="en-US" dirty="0" smtClean="0"/>
              <a:t> (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minat</a:t>
            </a:r>
            <a:r>
              <a:rPr lang="en-US" dirty="0" smtClean="0"/>
              <a:t>), 4)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kesenangan</a:t>
            </a:r>
            <a:r>
              <a:rPr lang="en-US" dirty="0" smtClean="0"/>
              <a:t>, </a:t>
            </a:r>
            <a:r>
              <a:rPr lang="en-US" dirty="0" err="1" smtClean="0"/>
              <a:t>memperkaya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/</a:t>
            </a:r>
            <a:r>
              <a:rPr lang="en-US" dirty="0" err="1" smtClean="0"/>
              <a:t>wacana</a:t>
            </a:r>
            <a:r>
              <a:rPr lang="en-US" dirty="0" smtClean="0"/>
              <a:t>, 5)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ekstensif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penguatan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,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6) </a:t>
            </a:r>
            <a:r>
              <a:rPr lang="en-US" dirty="0" err="1" smtClean="0"/>
              <a:t>pembaca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dibaca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komentar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yang </a:t>
            </a:r>
            <a:r>
              <a:rPr lang="en-US" dirty="0" err="1" smtClean="0"/>
              <a:t>dibaca</a:t>
            </a:r>
            <a:r>
              <a:rPr lang="en-US" dirty="0" smtClean="0"/>
              <a:t>, 7) </a:t>
            </a:r>
            <a:r>
              <a:rPr lang="en-US" dirty="0" err="1" smtClean="0"/>
              <a:t>bersifat</a:t>
            </a:r>
            <a:r>
              <a:rPr lang="en-US" dirty="0" smtClean="0"/>
              <a:t> individual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senyap</a:t>
            </a:r>
            <a:r>
              <a:rPr lang="en-US" dirty="0" smtClean="0"/>
              <a:t>, 8)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kebahasaan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penghalang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(</a:t>
            </a:r>
            <a:r>
              <a:rPr lang="en-US" dirty="0" err="1" smtClean="0"/>
              <a:t>bacaan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, 9)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r>
              <a:rPr lang="en-US" dirty="0" smtClean="0"/>
              <a:t>),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10)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sulit</a:t>
            </a:r>
            <a:r>
              <a:rPr lang="en-US" dirty="0" smtClean="0"/>
              <a:t> (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yang </a:t>
            </a:r>
            <a:r>
              <a:rPr lang="en-US" dirty="0" err="1" smtClean="0"/>
              <a:t>sulit</a:t>
            </a:r>
            <a:r>
              <a:rPr lang="en-US" dirty="0" smtClean="0"/>
              <a:t>, 11) </a:t>
            </a:r>
            <a:r>
              <a:rPr lang="en-US" dirty="0" err="1" smtClean="0"/>
              <a:t>pembaca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sesudah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(</a:t>
            </a:r>
            <a:r>
              <a:rPr lang="en-US" dirty="0" err="1" smtClean="0"/>
              <a:t>pembaca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respons</a:t>
            </a:r>
            <a:r>
              <a:rPr lang="en-US" dirty="0" smtClean="0"/>
              <a:t> personal/</a:t>
            </a:r>
            <a:r>
              <a:rPr lang="en-US" dirty="0" err="1" smtClean="0"/>
              <a:t>komentar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dibaca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12)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ekstensif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mengenali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pengorganisasian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234</Words>
  <Application>Microsoft Office PowerPoint</Application>
  <PresentationFormat>On-screen Show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MEMBACA EKSTENSIF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MEMBACA EKSTENSIF</dc:title>
  <dc:creator>acer</dc:creator>
  <cp:lastModifiedBy>acer</cp:lastModifiedBy>
  <cp:revision>2</cp:revision>
  <dcterms:created xsi:type="dcterms:W3CDTF">2013-11-24T06:45:00Z</dcterms:created>
  <dcterms:modified xsi:type="dcterms:W3CDTF">2013-11-24T07:03:36Z</dcterms:modified>
</cp:coreProperties>
</file>