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BAE3-2D99-4CAB-9165-19B2E27EAB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F87C2-4D7E-4831-9CBF-F5E8235B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1.5. TEORI PASAR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1.5.1. PERSAINGAN SEMPURNA (PERFECT COMPETITION).</a:t>
            </a:r>
          </a:p>
          <a:p>
            <a:pPr eaLnBrk="1" hangingPunct="1">
              <a:buFontTx/>
              <a:buNone/>
            </a:pPr>
            <a:r>
              <a:rPr lang="en-US" smtClean="0"/>
              <a:t>1.5.1.1. PAJAK DALAM PERSAINGAN SEMPURNA.</a:t>
            </a:r>
          </a:p>
          <a:p>
            <a:pPr eaLnBrk="1" hangingPunct="1">
              <a:buFontTx/>
              <a:buNone/>
            </a:pPr>
            <a:r>
              <a:rPr lang="en-US" smtClean="0"/>
              <a:t>1.5.1.2. KEKUATAN DAN KELEMAHAN PASAR PERSAINGAN SEMPURNA.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1.5.1. PERSAINGAN SEMPURNA (PERFECT COMPETITION).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400" b="1" smtClean="0"/>
              <a:t>CIRI-CIRI 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1. PEMBELI DAN PENJUAL SANGAT BANYAK.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- PEMBELI DAN PENJUAL TIDAK SESUKANYA MENENTUKAN HARGA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DI  PASAR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2. JUMLAH BARANG YANG DIPERJUAL BELIKAN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BANYAK DAN SERAGAM.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- PENJUAL HANYA JENIS BARANG YANG SAMA (KUALITAS DAN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BANYAKNYA MACAM PRODUK)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3. BEBAS KELUAR DAN MASUK BAGI PENGUSAHA.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- PENJUAL DAN PEMBELI KONDISI DI PASAR.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1.5.1. PERSAINGAN SEMPURNA (PERFECT COMPETITION).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/>
            <a:r>
              <a:rPr lang="en-US" b="1" smtClean="0"/>
              <a:t>CIRI-CIRI :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4. BENAR-BENAR HARGA YANG SESUAI DAN SAMA DENGAN LAINNYA.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5. MOBILITAS SUMBER-SUMBER EKONOMI RELATIF SEMPURNA.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- SUPLAI BARANG HARUSLAH RELATIF SEMPURNA AGAR TIDAK TERJADI KELANGKAAN BARANG.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1.5.1.1. PAJAK DALAM PERSAINGAN SEMPURNA.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PAJAK YANG DIKENAKAN PADA PERUSAHAAN YANG BIASANYA AKAN BERPENGARUH PADA HARGA, MAKA PAJAK DALAM PERSAINGAN SEMPURNA HANYA MENAMBAH BIAYA DAN BIAYA TAMBAHAN SEBAGAI AKIBAT DARI MENAMBAH JUMLAH PRODUKSI (MARGINAL COST)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200" smtClean="0"/>
              <a:t>1.5.1.2. KEKUATAN DAN KELEMAHAN PASAR PERSAINGAN SEMPURNA.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KEKUATAN DARI PERSAINGAN SEMPURNA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PENGGUNAAN SUMBER DAYA (FAKTOR PRODUKSI). HARUS SEEFISIEN MUNGKIN.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KEBEBASAN BERTINDAK DAN MEMILIH.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HARGA JUAL BARANG DAN ATAU JASA ADALAH YANG TERMURAH.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BAGI MASYARAKAT (KONSUMEN) TERDAPAT JAMINAN DALAM MENGKONSUMSI.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KONSUMEN AKAN MENDAPATKAN LAYANAN PRA DAN PURNA JUAL YANG MEMUASKAN.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200" smtClean="0"/>
              <a:t>1.5.1.2. KEKUATAN DAN KELEMAHAN PASAR PERSAINGAN SEMPURNA.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KELEMAHAN DARI PERSAINGAN SEMPURNA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TIDAK MENDORONG ADANYA INOVASI (PENGEMBANGAN TEKNOLOGI)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TERBATASNYA PILIHAN KONSUMEN KARENA PRODUK YANG DIJUAL SAMA (HOMOGEN).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ASUMSI.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- ASUMSI YANG MENSYARATKAN PERSAINGAN SEMPURNA AGAKNYA SANGAT SULIT DIWUJUDKAN (BILA TIDAK INGIN DIKATAKAN MUSTAHIL) TERUTAMA PENGETAHUAN KONSUMEN DAN PRODUSEN SEMPURNA DAN MOBILITAS PRODUK YANG JUGA SEMPURNA.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1.5. TEORI PASAR</vt:lpstr>
      <vt:lpstr>1.5.1. PERSAINGAN SEMPURNA (PERFECT COMPETITION).</vt:lpstr>
      <vt:lpstr>1.5.1. PERSAINGAN SEMPURNA (PERFECT COMPETITION).</vt:lpstr>
      <vt:lpstr>1.5.1.1. PAJAK DALAM PERSAINGAN SEMPURNA.</vt:lpstr>
      <vt:lpstr>1.5.1.2. KEKUATAN DAN KELEMAHAN PASAR PERSAINGAN SEMPURNA.</vt:lpstr>
      <vt:lpstr>1.5.1.2. KEKUATAN DAN KELEMAHAN PASAR PERSAINGAN SEMPURNA.</vt:lpstr>
    </vt:vector>
  </TitlesOfParts>
  <Company>owner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2012-10-04T03:46:41Z</dcterms:created>
  <dcterms:modified xsi:type="dcterms:W3CDTF">2012-10-19T03:23:56Z</dcterms:modified>
</cp:coreProperties>
</file>