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ED47-B7F3-4FE7-A4A7-579E263AA54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506A-43B6-41F2-932A-7AAD238BD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ED47-B7F3-4FE7-A4A7-579E263AA54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506A-43B6-41F2-932A-7AAD238BD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ED47-B7F3-4FE7-A4A7-579E263AA54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506A-43B6-41F2-932A-7AAD238BD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ED47-B7F3-4FE7-A4A7-579E263AA54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506A-43B6-41F2-932A-7AAD238BD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ED47-B7F3-4FE7-A4A7-579E263AA54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506A-43B6-41F2-932A-7AAD238BD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ED47-B7F3-4FE7-A4A7-579E263AA54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506A-43B6-41F2-932A-7AAD238BD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ED47-B7F3-4FE7-A4A7-579E263AA54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506A-43B6-41F2-932A-7AAD238BD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ED47-B7F3-4FE7-A4A7-579E263AA54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506A-43B6-41F2-932A-7AAD238BD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ED47-B7F3-4FE7-A4A7-579E263AA54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506A-43B6-41F2-932A-7AAD238BD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ED47-B7F3-4FE7-A4A7-579E263AA54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506A-43B6-41F2-932A-7AAD238BD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ED47-B7F3-4FE7-A4A7-579E263AA54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506A-43B6-41F2-932A-7AAD238BD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5ED47-B7F3-4FE7-A4A7-579E263AA54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C506A-43B6-41F2-932A-7AAD238BD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1.2. TEORI PERMINTAAN DAN PENAWARAN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endParaRPr lang="id-ID" dirty="0" smtClean="0"/>
          </a:p>
          <a:p>
            <a:pPr eaLnBrk="1" hangingPunct="1"/>
            <a:r>
              <a:rPr lang="en-US" dirty="0" smtClean="0"/>
              <a:t>1.2.1</a:t>
            </a:r>
            <a:r>
              <a:rPr lang="en-US" dirty="0" smtClean="0"/>
              <a:t>. TEORI KESEIMBANGAN </a:t>
            </a:r>
            <a:r>
              <a:rPr lang="en-US" dirty="0" smtClean="0"/>
              <a:t>PARSIAL</a:t>
            </a:r>
            <a:endParaRPr lang="id-ID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1.2.2. APLIKASI TEORI PERMINTAAN DAN PENAWARAN.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3200" smtClean="0"/>
              <a:t>1.2.1.4. KESEIMBANGAN PERMINTAAN DAN PENAWARAN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SECARA MATEMATIS 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400" smtClean="0"/>
              <a:t>FUNGSI PERMINTAAN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Qd = 10 - P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400" smtClean="0"/>
              <a:t>FUNGSI PENAWARAN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Qs = - 5 + 2 P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400" smtClean="0"/>
              <a:t>KESEIMBANGAN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Qd = Qs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10 – P = - 5 + 2 P </a:t>
            </a:r>
            <a:r>
              <a:rPr lang="en-US" sz="2400" smtClean="0">
                <a:sym typeface="Wingdings" pitchFamily="2" charset="2"/>
              </a:rPr>
              <a:t> P = 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Qd = 10 – 5 = 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KESEIMBANGAN HARGA (P) = 5 DAN QUANTITY (JUMLAH UNIT) = 5.   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4000" smtClean="0"/>
              <a:t>1.2.1. TEORI KESEIMBANGAN PARSIAL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1.2.1.1. PERMINTAAN.</a:t>
            </a:r>
          </a:p>
          <a:p>
            <a:pPr eaLnBrk="1" hangingPunct="1"/>
            <a:r>
              <a:rPr lang="en-US" smtClean="0"/>
              <a:t>1.2.1.2. PENAWARAN.</a:t>
            </a:r>
          </a:p>
          <a:p>
            <a:pPr eaLnBrk="1" hangingPunct="1"/>
            <a:r>
              <a:rPr lang="en-US" smtClean="0"/>
              <a:t>1.2.1.3. HUKUM PERMINTAAN DAN PENAWARAN – HUKUM EKONOMI.</a:t>
            </a:r>
          </a:p>
          <a:p>
            <a:pPr eaLnBrk="1" hangingPunct="1"/>
            <a:r>
              <a:rPr lang="en-US" smtClean="0"/>
              <a:t>1.2.1.4. KESEIMBANGAN PERMINTAAN DAN PENAWARAN.</a:t>
            </a:r>
          </a:p>
          <a:p>
            <a:pPr eaLnBrk="1" hangingPunct="1"/>
            <a:r>
              <a:rPr lang="en-US" smtClean="0"/>
              <a:t>1.2.1.5. SURPLUS KONSUMEN DAN SURPLUS PRODUSEN.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1.2.1.1. PERMINTAAN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PENGERTIAN PERMINTAAN :</a:t>
            </a:r>
          </a:p>
          <a:p>
            <a:pPr eaLnBrk="1" hangingPunct="1">
              <a:buFontTx/>
              <a:buNone/>
            </a:pPr>
            <a:r>
              <a:rPr lang="en-US" smtClean="0"/>
              <a:t>   BANYAKNYA JUMLAH BARANG YANG DIMINTA PADA SUATU PASAR TERTENTU DENGAN TINGKAT HARGA TERTENTU PADA PENDAPATAN TERTENTU DALAM PERIODE TERTENTU.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1.2.1.1. PERMINTAAN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None/>
            </a:pPr>
            <a:r>
              <a:rPr lang="en-US" sz="2800" dirty="0" smtClean="0"/>
              <a:t>FAKTOR-FAKTOR 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HARGA BARANG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TINGKAT PENDAPATAN/PENDAPATAN RATA-RATA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JUMLAH PENDUDUK/JUMLAH POPULASI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SELERA ATAU GENGSI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RAMALAN/ESTIMASI DI MASA YANG AKAN DATANG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HARGA BARANG LAIN/ SUBSTITUSI.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DISTRIBUSI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DLL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1.2.1.1. PERMINTAAN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HUKUM PERMINTAAN ADALAH</a:t>
            </a:r>
          </a:p>
          <a:p>
            <a:pPr eaLnBrk="1" hangingPunct="1">
              <a:buFontTx/>
              <a:buChar char="-"/>
            </a:pPr>
            <a:r>
              <a:rPr lang="en-US" smtClean="0"/>
              <a:t>HARGA NAIK, PERMINTAAN AKAN TURUN.</a:t>
            </a:r>
          </a:p>
          <a:p>
            <a:pPr eaLnBrk="1" hangingPunct="1">
              <a:buFontTx/>
              <a:buChar char="-"/>
            </a:pPr>
            <a:r>
              <a:rPr lang="en-US" smtClean="0"/>
              <a:t>HARGA TURUN, PERMINTAAN NAIK.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1.2.1.2. PENAWARAN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PENGERTIAN PENAWARAN :</a:t>
            </a:r>
          </a:p>
          <a:p>
            <a:pPr eaLnBrk="1" hangingPunct="1">
              <a:buFontTx/>
              <a:buNone/>
            </a:pPr>
            <a:r>
              <a:rPr lang="en-US" smtClean="0"/>
              <a:t>- BANYAKNYA BARANG YANG DITAWARKAN OLEH PENJUAL PADA SUATU PASAR TERTENTU, PERIODE TERTENTU DAN PADA TINGKAT HARGA TERTENTU.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1.2.1.2. PENAWARAN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90000"/>
              </a:lnSpc>
              <a:buNone/>
            </a:pPr>
            <a:r>
              <a:rPr lang="en-US" sz="2800" dirty="0" smtClean="0"/>
              <a:t>FAKTOR-FAKTOR 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HARGA BARANG ITU SENDIRI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HARGA BARANG LAIN/HARGA BAHAN BAKU.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KEBIJAKAN PEMERINTAH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ANGGARAN/DANA/BUDGET.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DAYA KONSUMSI MASYARAKAT/TINGKAT PERMINTAAN.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ONGKOS DAN BIAYA PRODUKSI.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TUJUAN PRODUKSI DARI PERUSAHAAN.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TEKNOLOGI YANG DIGUNAKAN.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DLL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1.2.1.2. PENAWARAN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HUKUM PENAWARAN :</a:t>
            </a:r>
          </a:p>
          <a:p>
            <a:pPr eaLnBrk="1" hangingPunct="1">
              <a:buFontTx/>
              <a:buChar char="-"/>
            </a:pPr>
            <a:r>
              <a:rPr lang="en-US" smtClean="0"/>
              <a:t>HARGA NAIK, PENAWARAN AKAN MENINGKAT.</a:t>
            </a:r>
          </a:p>
          <a:p>
            <a:pPr eaLnBrk="1" hangingPunct="1">
              <a:buFontTx/>
              <a:buChar char="-"/>
            </a:pPr>
            <a:r>
              <a:rPr lang="en-US" smtClean="0"/>
              <a:t>HARGA TURUN, PENAWARAN AKAN TURUN</a:t>
            </a:r>
          </a:p>
          <a:p>
            <a:pPr eaLnBrk="1" hangingPunct="1">
              <a:buFontTx/>
              <a:buChar char="-"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1.2.1.3. HUKUM PERMINTAAN DAN PENAWARAN (HUKUM EKONOMI)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HARGA TINGGI </a:t>
            </a:r>
            <a:r>
              <a:rPr lang="en-US" sz="2800" smtClean="0">
                <a:sym typeface="Wingdings" pitchFamily="2" charset="2"/>
              </a:rPr>
              <a:t> PERMINTAAN CENDERUNG RENDAH DAN PENAWARAN CENDERUNG TINGGI.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ym typeface="Wingdings" pitchFamily="2" charset="2"/>
              </a:rPr>
              <a:t>HARGA RENDAH  PERMINTAAN CENDERUNG TINGGI DAN PENAWARAN CENDERUNG TURUN.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ym typeface="Wingdings" pitchFamily="2" charset="2"/>
              </a:rPr>
              <a:t>PERMINTAAN TINGGI  HARGA CENDERUNG TINGGI.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ym typeface="Wingdings" pitchFamily="2" charset="2"/>
              </a:rPr>
              <a:t>PENAWARAN RENDAH  HARGA CENDERUNG TINGGI.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PERMINTAAN RENDAH </a:t>
            </a:r>
            <a:r>
              <a:rPr lang="en-US" sz="2800" smtClean="0">
                <a:sym typeface="Wingdings" pitchFamily="2" charset="2"/>
              </a:rPr>
              <a:t> HARGA CENDERUNG TURUN.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PENAWARAN TINGGI </a:t>
            </a:r>
            <a:r>
              <a:rPr lang="en-US" sz="2800" smtClean="0">
                <a:sym typeface="Wingdings" pitchFamily="2" charset="2"/>
              </a:rPr>
              <a:t> HARGA CENDERUNG TURUN.</a:t>
            </a:r>
            <a:endParaRPr lang="en-US" sz="280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348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1.2. TEORI PERMINTAAN DAN PENAWARAN</vt:lpstr>
      <vt:lpstr>1.2.1. TEORI KESEIMBANGAN PARSIAL</vt:lpstr>
      <vt:lpstr>1.2.1.1. PERMINTAAN</vt:lpstr>
      <vt:lpstr>1.2.1.1. PERMINTAAN</vt:lpstr>
      <vt:lpstr>1.2.1.1. PERMINTAAN</vt:lpstr>
      <vt:lpstr>1.2.1.2. PENAWARAN</vt:lpstr>
      <vt:lpstr>1.2.1.2. PENAWARAN</vt:lpstr>
      <vt:lpstr>1.2.1.2. PENAWARAN</vt:lpstr>
      <vt:lpstr>1.2.1.3. HUKUM PERMINTAAN DAN PENAWARAN (HUKUM EKONOMI)</vt:lpstr>
      <vt:lpstr>1.2.1.4. KESEIMBANGAN PERMINTAAN DAN PENAWARAN</vt:lpstr>
    </vt:vector>
  </TitlesOfParts>
  <Company>owner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wiwin</cp:lastModifiedBy>
  <cp:revision>7</cp:revision>
  <dcterms:created xsi:type="dcterms:W3CDTF">2012-10-04T03:15:28Z</dcterms:created>
  <dcterms:modified xsi:type="dcterms:W3CDTF">2013-11-07T03:47:21Z</dcterms:modified>
</cp:coreProperties>
</file>