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B188-9091-4758-A79B-0DDCAF29A5D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8F22-8D89-4940-8600-D0444EEA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B188-9091-4758-A79B-0DDCAF29A5D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8F22-8D89-4940-8600-D0444EEA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B188-9091-4758-A79B-0DDCAF29A5D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8F22-8D89-4940-8600-D0444EEA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B188-9091-4758-A79B-0DDCAF29A5D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8F22-8D89-4940-8600-D0444EEA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B188-9091-4758-A79B-0DDCAF29A5D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8F22-8D89-4940-8600-D0444EEA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B188-9091-4758-A79B-0DDCAF29A5D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8F22-8D89-4940-8600-D0444EEACA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B188-9091-4758-A79B-0DDCAF29A5D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8F22-8D89-4940-8600-D0444EEA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B188-9091-4758-A79B-0DDCAF29A5D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8F22-8D89-4940-8600-D0444EEA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B188-9091-4758-A79B-0DDCAF29A5D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8F22-8D89-4940-8600-D0444EEA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B188-9091-4758-A79B-0DDCAF29A5D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D58F22-8D89-4940-8600-D0444EEA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B188-9091-4758-A79B-0DDCAF29A5D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8F22-8D89-4940-8600-D0444EEA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D03B188-9091-4758-A79B-0DDCAF29A5D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BD58F22-8D89-4940-8600-D0444EEACA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Wanda's guest roo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922" y="2139234"/>
            <a:ext cx="52006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981325" y="3445010"/>
            <a:ext cx="3276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45353" y="2524022"/>
            <a:ext cx="1482695" cy="142859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52715"/>
            <a:ext cx="1637991" cy="2620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628535" y="3962400"/>
            <a:ext cx="647978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kern="10" spc="0" dirty="0" err="1" smtClean="0">
                <a:ln>
                  <a:noFill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Oleh</a:t>
            </a:r>
            <a:r>
              <a:rPr lang="en-US" sz="1400" kern="10" spc="0" dirty="0" smtClean="0">
                <a:ln>
                  <a:noFill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:</a:t>
            </a:r>
          </a:p>
          <a:p>
            <a:pPr algn="ctr"/>
            <a:r>
              <a:rPr lang="en-US" sz="1600" kern="10" dirty="0" err="1" smtClean="0"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Drs.Ir.H.Ishak</a:t>
            </a:r>
            <a:r>
              <a:rPr lang="en-US" sz="1600" kern="10" dirty="0" smtClean="0"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 </a:t>
            </a:r>
            <a:r>
              <a:rPr lang="en-US" sz="1600" kern="10" dirty="0" err="1" smtClean="0"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Yunus</a:t>
            </a:r>
            <a:r>
              <a:rPr lang="en-US" sz="1600" kern="10" dirty="0" smtClean="0"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, ST.,</a:t>
            </a:r>
            <a:r>
              <a:rPr lang="en-US" sz="1600" kern="10" dirty="0" smtClean="0"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MT.IPM.,</a:t>
            </a:r>
            <a:r>
              <a:rPr lang="en-US" sz="1600" kern="10" dirty="0" err="1" smtClean="0"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P.Ma</a:t>
            </a:r>
            <a:r>
              <a:rPr lang="en-US" sz="1600" kern="10" smtClean="0"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-SDA</a:t>
            </a:r>
            <a:endParaRPr lang="en-US" sz="1600" kern="10" dirty="0" smtClean="0"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Swis721 BlkEx BT" pitchFamily="34" charset="0"/>
              <a:cs typeface="Times New Roman"/>
            </a:endParaRPr>
          </a:p>
          <a:p>
            <a:pPr algn="ctr"/>
            <a:r>
              <a:rPr lang="en-US" sz="1600" kern="10" spc="0" dirty="0" smtClean="0">
                <a:ln>
                  <a:noFill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Wanda </a:t>
            </a:r>
            <a:r>
              <a:rPr lang="en-US" sz="1600" kern="10" spc="0" dirty="0" err="1" smtClean="0">
                <a:ln>
                  <a:noFill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Yudha</a:t>
            </a:r>
            <a:r>
              <a:rPr lang="en-US" sz="1600" kern="10" spc="0" dirty="0" smtClean="0">
                <a:ln>
                  <a:noFill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 </a:t>
            </a:r>
            <a:r>
              <a:rPr lang="en-US" sz="1600" kern="10" spc="0" dirty="0" err="1" smtClean="0">
                <a:ln>
                  <a:noFill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Prawira,ST.,MT</a:t>
            </a:r>
            <a:r>
              <a:rPr lang="en-US" sz="1600" kern="10" spc="0" dirty="0" smtClean="0">
                <a:ln>
                  <a:noFill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.</a:t>
            </a:r>
            <a:endParaRPr lang="en-US" sz="1600" dirty="0"/>
          </a:p>
          <a:p>
            <a:pPr algn="ctr"/>
            <a:endParaRPr lang="en-US" kern="10" spc="0" dirty="0">
              <a:ln>
                <a:noFill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Swis721 BlkEx BT" pitchFamily="34" charset="0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73991" y="5247382"/>
            <a:ext cx="560230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kern="10" dirty="0" smtClean="0"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Program </a:t>
            </a:r>
            <a:r>
              <a:rPr lang="en-US" sz="1400" kern="10" dirty="0" err="1" smtClean="0"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Studi</a:t>
            </a:r>
            <a:r>
              <a:rPr lang="en-US" sz="1400" kern="10" dirty="0" smtClean="0"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 </a:t>
            </a:r>
            <a:r>
              <a:rPr lang="en-US" sz="1400" kern="10" dirty="0" err="1" smtClean="0"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Teknik</a:t>
            </a:r>
            <a:r>
              <a:rPr lang="en-US" sz="1400" kern="10" dirty="0" smtClean="0"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 </a:t>
            </a:r>
            <a:r>
              <a:rPr lang="en-US" sz="1400" kern="10" dirty="0" err="1" smtClean="0"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Sipil</a:t>
            </a:r>
            <a:r>
              <a:rPr lang="en-US" sz="1400" kern="10" dirty="0" smtClean="0"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 </a:t>
            </a:r>
            <a:r>
              <a:rPr lang="en-US" sz="1400" kern="10" dirty="0" err="1" smtClean="0"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Fakultas</a:t>
            </a:r>
            <a:r>
              <a:rPr lang="en-US" sz="1400" kern="10" dirty="0" smtClean="0"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 </a:t>
            </a:r>
            <a:r>
              <a:rPr lang="en-US" sz="1400" kern="10" dirty="0" err="1" smtClean="0"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Teknik</a:t>
            </a:r>
            <a:endParaRPr lang="en-US" sz="1400" kern="10" dirty="0" smtClean="0">
              <a:solidFill>
                <a:schemeClr val="bg1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Swis721 BlkEx BT" pitchFamily="34" charset="0"/>
              <a:cs typeface="Times New Roman"/>
            </a:endParaRPr>
          </a:p>
          <a:p>
            <a:pPr algn="ctr"/>
            <a:r>
              <a:rPr lang="en-US" sz="1600" kern="10" spc="0" dirty="0" err="1" smtClean="0">
                <a:ln>
                  <a:noFill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Universitas</a:t>
            </a:r>
            <a:r>
              <a:rPr lang="en-US" sz="1600" kern="10" spc="0" dirty="0" smtClean="0">
                <a:ln>
                  <a:noFill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 </a:t>
            </a:r>
            <a:r>
              <a:rPr lang="en-US" sz="1600" kern="10" spc="0" dirty="0" err="1" smtClean="0">
                <a:ln>
                  <a:noFill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Bina</a:t>
            </a:r>
            <a:r>
              <a:rPr lang="en-US" sz="1600" kern="10" spc="0" dirty="0" smtClean="0">
                <a:ln>
                  <a:noFill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 </a:t>
            </a:r>
            <a:r>
              <a:rPr lang="en-US" sz="1600" kern="10" spc="0" dirty="0" err="1" smtClean="0">
                <a:ln>
                  <a:noFill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Darma</a:t>
            </a:r>
            <a:endParaRPr lang="en-US" sz="1600" kern="10" spc="0" dirty="0" smtClean="0">
              <a:ln>
                <a:noFill/>
              </a:ln>
              <a:solidFill>
                <a:schemeClr val="bg1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Swis721 BlkEx BT" pitchFamily="34" charset="0"/>
              <a:cs typeface="Times New Roman"/>
            </a:endParaRPr>
          </a:p>
          <a:p>
            <a:pPr algn="ctr"/>
            <a:r>
              <a:rPr lang="en-US" sz="1400" kern="10" dirty="0" smtClean="0"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2017</a:t>
            </a:r>
            <a:endParaRPr lang="en-US" sz="1400" dirty="0">
              <a:solidFill>
                <a:schemeClr val="bg1"/>
              </a:solidFill>
            </a:endParaRPr>
          </a:p>
          <a:p>
            <a:pPr algn="ctr"/>
            <a:endParaRPr lang="en-US" kern="10" spc="0" dirty="0">
              <a:ln>
                <a:noFill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Swis721 BlkEx BT" pitchFamily="34" charset="0"/>
              <a:cs typeface="Times New Roman"/>
            </a:endParaRPr>
          </a:p>
        </p:txBody>
      </p:sp>
      <p:sp>
        <p:nvSpPr>
          <p:cNvPr id="13" name="WordArt 8"/>
          <p:cNvSpPr>
            <a:spLocks noChangeArrowheads="1" noChangeShapeType="1" noTextEdit="1"/>
          </p:cNvSpPr>
          <p:nvPr/>
        </p:nvSpPr>
        <p:spPr bwMode="auto">
          <a:xfrm>
            <a:off x="3192379" y="2533650"/>
            <a:ext cx="3565525" cy="209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METODE BELAJAR LANGSUNG PRAKTEK</a:t>
            </a:r>
            <a:endParaRPr lang="en-US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5" name="WordArt 4"/>
          <p:cNvSpPr>
            <a:spLocks noChangeArrowheads="1" noChangeShapeType="1" noTextEdit="1"/>
          </p:cNvSpPr>
          <p:nvPr/>
        </p:nvSpPr>
        <p:spPr bwMode="auto">
          <a:xfrm>
            <a:off x="1828800" y="1688383"/>
            <a:ext cx="5807075" cy="5905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254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wis721 BlkEx BT" pitchFamily="34" charset="0"/>
                <a:cs typeface="Times New Roman"/>
              </a:rPr>
              <a:t>AUTOCAD 2D DAN 3D</a:t>
            </a:r>
            <a:endParaRPr lang="en-US" sz="3600" kern="10" spc="0" dirty="0">
              <a:ln>
                <a:noFill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Swis721 BlkEx BT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28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</TotalTime>
  <Words>34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2018-03-26T01:38:53Z</dcterms:created>
  <dcterms:modified xsi:type="dcterms:W3CDTF">2018-04-17T02:05:38Z</dcterms:modified>
</cp:coreProperties>
</file>