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6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5BB88-15B0-488A-9CDD-10EEAF727D7F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1EE720A-EC6F-4049-B879-295801F1FDF0}">
      <dgm:prSet phldrT="[Text]"/>
      <dgm:spPr/>
      <dgm:t>
        <a:bodyPr/>
        <a:lstStyle/>
        <a:p>
          <a:r>
            <a:rPr lang="en-US" dirty="0" smtClean="0"/>
            <a:t>PERMASALAHAN</a:t>
          </a:r>
          <a:endParaRPr lang="en-US" dirty="0"/>
        </a:p>
      </dgm:t>
    </dgm:pt>
    <dgm:pt modelId="{E29726D2-95D0-4385-AA28-0DCDADD86C39}" type="parTrans" cxnId="{AC41D550-0E7A-4918-8BC2-3CB4D99E77FD}">
      <dgm:prSet/>
      <dgm:spPr/>
      <dgm:t>
        <a:bodyPr/>
        <a:lstStyle/>
        <a:p>
          <a:endParaRPr lang="en-US"/>
        </a:p>
      </dgm:t>
    </dgm:pt>
    <dgm:pt modelId="{B4DC678C-B581-47F4-89A1-332785C43809}" type="sibTrans" cxnId="{AC41D550-0E7A-4918-8BC2-3CB4D99E77FD}">
      <dgm:prSet/>
      <dgm:spPr/>
      <dgm:t>
        <a:bodyPr/>
        <a:lstStyle/>
        <a:p>
          <a:endParaRPr lang="en-US"/>
        </a:p>
      </dgm:t>
    </dgm:pt>
    <dgm:pt modelId="{59D9264A-6140-4C34-8D1B-6B5269545AFD}">
      <dgm:prSet phldrT="[Text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Mendeskrisikan</a:t>
          </a:r>
          <a:r>
            <a:rPr lang="en-US" dirty="0" smtClean="0"/>
            <a:t> </a:t>
          </a:r>
          <a:r>
            <a:rPr lang="en-US" dirty="0" err="1" smtClean="0"/>
            <a:t>jenis</a:t>
          </a:r>
          <a:r>
            <a:rPr lang="en-US" dirty="0" smtClean="0"/>
            <a:t>, </a:t>
          </a:r>
          <a:r>
            <a:rPr lang="en-US" dirty="0" err="1" smtClean="0"/>
            <a:t>makna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fu</a:t>
          </a:r>
          <a:r>
            <a:rPr lang="en-US" dirty="0" err="1" smtClean="0">
              <a:solidFill>
                <a:schemeClr val="accent3"/>
              </a:solidFill>
            </a:rPr>
            <a:t>n</a:t>
          </a:r>
          <a:r>
            <a:rPr lang="en-US" dirty="0" err="1" smtClean="0"/>
            <a:t>gsi</a:t>
          </a:r>
          <a:r>
            <a:rPr lang="en-US" dirty="0" smtClean="0"/>
            <a:t> </a:t>
          </a:r>
          <a:r>
            <a:rPr lang="en-US" dirty="0" err="1" smtClean="0"/>
            <a:t>mitos</a:t>
          </a:r>
          <a:r>
            <a:rPr lang="en-US" dirty="0" smtClean="0"/>
            <a:t> yang </a:t>
          </a:r>
          <a:r>
            <a:rPr lang="en-US" dirty="0" err="1" smtClean="0"/>
            <a:t>terkandung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sastra</a:t>
          </a:r>
          <a:r>
            <a:rPr lang="en-US" dirty="0" smtClean="0"/>
            <a:t> </a:t>
          </a:r>
          <a:r>
            <a:rPr lang="en-US" dirty="0" err="1" smtClean="0"/>
            <a:t>lisan</a:t>
          </a:r>
          <a:r>
            <a:rPr lang="en-US" dirty="0" smtClean="0"/>
            <a:t> </a:t>
          </a:r>
          <a:r>
            <a:rPr lang="en-US" i="1" dirty="0" err="1" smtClean="0"/>
            <a:t>Panggolaran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Sumatera Selatan, yang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tradisi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suku</a:t>
          </a:r>
          <a:r>
            <a:rPr lang="en-US" dirty="0" smtClean="0"/>
            <a:t> </a:t>
          </a:r>
          <a:r>
            <a:rPr lang="en-US" dirty="0" err="1" smtClean="0"/>
            <a:t>Komering-Betung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Sumatera Selatan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pesta</a:t>
          </a:r>
          <a:r>
            <a:rPr lang="en-US" dirty="0" smtClean="0"/>
            <a:t> </a:t>
          </a:r>
          <a:r>
            <a:rPr lang="en-US" dirty="0" err="1" smtClean="0"/>
            <a:t>perkawinan</a:t>
          </a:r>
          <a:endParaRPr lang="en-US" dirty="0"/>
        </a:p>
      </dgm:t>
    </dgm:pt>
    <dgm:pt modelId="{176E1A18-9F51-43A2-AFDE-01F6FE43C73F}" type="parTrans" cxnId="{31F63ADE-84E6-4118-A32E-5B8B4C386FBD}">
      <dgm:prSet/>
      <dgm:spPr/>
      <dgm:t>
        <a:bodyPr/>
        <a:lstStyle/>
        <a:p>
          <a:endParaRPr lang="en-US"/>
        </a:p>
      </dgm:t>
    </dgm:pt>
    <dgm:pt modelId="{03542C25-8946-4D82-9368-CDA5D9FE99D0}" type="sibTrans" cxnId="{31F63ADE-84E6-4118-A32E-5B8B4C386FBD}">
      <dgm:prSet/>
      <dgm:spPr/>
      <dgm:t>
        <a:bodyPr/>
        <a:lstStyle/>
        <a:p>
          <a:endParaRPr lang="en-US"/>
        </a:p>
      </dgm:t>
    </dgm:pt>
    <dgm:pt modelId="{B99AC510-2154-43AB-A904-A33BBE8E718C}" type="pres">
      <dgm:prSet presAssocID="{9775BB88-15B0-488A-9CDD-10EEAF727D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50A2FE-A33A-4FA7-B827-89732D342D11}" type="pres">
      <dgm:prSet presAssocID="{31EE720A-EC6F-4049-B879-295801F1FDF0}" presName="composite" presStyleCnt="0"/>
      <dgm:spPr/>
      <dgm:t>
        <a:bodyPr/>
        <a:lstStyle/>
        <a:p>
          <a:endParaRPr lang="en-US"/>
        </a:p>
      </dgm:t>
    </dgm:pt>
    <dgm:pt modelId="{D9579D19-ABA9-4508-80F7-E0B70ED2C86D}" type="pres">
      <dgm:prSet presAssocID="{31EE720A-EC6F-4049-B879-295801F1FDF0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57A0C-4D62-42DF-9317-0DAC3999934D}" type="pres">
      <dgm:prSet presAssocID="{31EE720A-EC6F-4049-B879-295801F1FDF0}" presName="descendantText" presStyleLbl="alignAcc1" presStyleIdx="0" presStyleCnt="1" custLinFactNeighborX="1029" custLinFactNeighborY="-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F63ADE-84E6-4118-A32E-5B8B4C386FBD}" srcId="{31EE720A-EC6F-4049-B879-295801F1FDF0}" destId="{59D9264A-6140-4C34-8D1B-6B5269545AFD}" srcOrd="0" destOrd="0" parTransId="{176E1A18-9F51-43A2-AFDE-01F6FE43C73F}" sibTransId="{03542C25-8946-4D82-9368-CDA5D9FE99D0}"/>
    <dgm:cxn modelId="{9F89D6B7-3130-4F19-BB21-DA19ECB634CE}" type="presOf" srcId="{59D9264A-6140-4C34-8D1B-6B5269545AFD}" destId="{AF357A0C-4D62-42DF-9317-0DAC3999934D}" srcOrd="0" destOrd="0" presId="urn:microsoft.com/office/officeart/2005/8/layout/chevron2"/>
    <dgm:cxn modelId="{AC41D550-0E7A-4918-8BC2-3CB4D99E77FD}" srcId="{9775BB88-15B0-488A-9CDD-10EEAF727D7F}" destId="{31EE720A-EC6F-4049-B879-295801F1FDF0}" srcOrd="0" destOrd="0" parTransId="{E29726D2-95D0-4385-AA28-0DCDADD86C39}" sibTransId="{B4DC678C-B581-47F4-89A1-332785C43809}"/>
    <dgm:cxn modelId="{177523E0-65C8-4D11-AF17-379CF7098E00}" type="presOf" srcId="{9775BB88-15B0-488A-9CDD-10EEAF727D7F}" destId="{B99AC510-2154-43AB-A904-A33BBE8E718C}" srcOrd="0" destOrd="0" presId="urn:microsoft.com/office/officeart/2005/8/layout/chevron2"/>
    <dgm:cxn modelId="{171884C6-08F7-44AE-813E-6A8D80135485}" type="presOf" srcId="{31EE720A-EC6F-4049-B879-295801F1FDF0}" destId="{D9579D19-ABA9-4508-80F7-E0B70ED2C86D}" srcOrd="0" destOrd="0" presId="urn:microsoft.com/office/officeart/2005/8/layout/chevron2"/>
    <dgm:cxn modelId="{10053FAE-A006-4F9C-8D89-9E0DA0D73842}" type="presParOf" srcId="{B99AC510-2154-43AB-A904-A33BBE8E718C}" destId="{8650A2FE-A33A-4FA7-B827-89732D342D11}" srcOrd="0" destOrd="0" presId="urn:microsoft.com/office/officeart/2005/8/layout/chevron2"/>
    <dgm:cxn modelId="{AF0D4C8E-22F8-42B9-8F62-0DBC5AE2E725}" type="presParOf" srcId="{8650A2FE-A33A-4FA7-B827-89732D342D11}" destId="{D9579D19-ABA9-4508-80F7-E0B70ED2C86D}" srcOrd="0" destOrd="0" presId="urn:microsoft.com/office/officeart/2005/8/layout/chevron2"/>
    <dgm:cxn modelId="{2BE2A95E-5CF9-40B0-A29E-49A9C984C8FE}" type="presParOf" srcId="{8650A2FE-A33A-4FA7-B827-89732D342D11}" destId="{AF357A0C-4D62-42DF-9317-0DAC3999934D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313D0-D0AD-41B8-8965-EBDDD76AAB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BFA28B-19A1-4865-8682-1E6E52FE385F}">
      <dgm:prSet phldrT="[Text]"/>
      <dgm:spPr>
        <a:solidFill>
          <a:srgbClr val="00B050"/>
        </a:solidFill>
      </dgm:spPr>
      <dgm:t>
        <a:bodyPr/>
        <a:lstStyle/>
        <a:p>
          <a:pPr algn="ctr"/>
          <a:r>
            <a:rPr lang="en-US" dirty="0" smtClean="0"/>
            <a:t>PANGGOLARAN</a:t>
          </a:r>
          <a:endParaRPr lang="en-US" dirty="0"/>
        </a:p>
      </dgm:t>
    </dgm:pt>
    <dgm:pt modelId="{1488D3B0-FE2F-4595-AB29-7BB33C8E4932}" type="parTrans" cxnId="{CCF009C7-E73A-4C45-9EC0-A122B72DF0E6}">
      <dgm:prSet/>
      <dgm:spPr/>
      <dgm:t>
        <a:bodyPr/>
        <a:lstStyle/>
        <a:p>
          <a:endParaRPr lang="en-US"/>
        </a:p>
      </dgm:t>
    </dgm:pt>
    <dgm:pt modelId="{09F464CC-198E-4EAE-B7A5-168FE119A577}" type="sibTrans" cxnId="{CCF009C7-E73A-4C45-9EC0-A122B72DF0E6}">
      <dgm:prSet/>
      <dgm:spPr/>
      <dgm:t>
        <a:bodyPr/>
        <a:lstStyle/>
        <a:p>
          <a:endParaRPr lang="en-US"/>
        </a:p>
      </dgm:t>
    </dgm:pt>
    <dgm:pt modelId="{A8951630-E73E-46DD-8E02-774969F8DE23}">
      <dgm:prSet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Tradisi</a:t>
          </a:r>
          <a:r>
            <a:rPr lang="en-US" dirty="0" smtClean="0"/>
            <a:t> </a:t>
          </a:r>
          <a:r>
            <a:rPr lang="en-US" dirty="0" err="1" smtClean="0"/>
            <a:t>masyakarat</a:t>
          </a:r>
          <a:r>
            <a:rPr lang="en-US" dirty="0" smtClean="0"/>
            <a:t> </a:t>
          </a:r>
          <a:r>
            <a:rPr lang="en-US" dirty="0" err="1" smtClean="0"/>
            <a:t>suku</a:t>
          </a:r>
          <a:r>
            <a:rPr lang="en-US" dirty="0" smtClean="0"/>
            <a:t> </a:t>
          </a:r>
          <a:r>
            <a:rPr lang="en-US" dirty="0" err="1" smtClean="0"/>
            <a:t>Komering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Sumatera Selatan. </a:t>
          </a:r>
          <a:endParaRPr lang="en-US" dirty="0"/>
        </a:p>
      </dgm:t>
    </dgm:pt>
    <dgm:pt modelId="{757CABBD-0B0C-4D34-B7E8-A8F4127EDA61}" type="parTrans" cxnId="{E5ECC074-CFB0-405D-8812-A95694C8E45E}">
      <dgm:prSet/>
      <dgm:spPr/>
      <dgm:t>
        <a:bodyPr/>
        <a:lstStyle/>
        <a:p>
          <a:endParaRPr lang="en-US"/>
        </a:p>
      </dgm:t>
    </dgm:pt>
    <dgm:pt modelId="{CF6E8F92-80B6-4172-B078-98509378006D}" type="sibTrans" cxnId="{E5ECC074-CFB0-405D-8812-A95694C8E45E}">
      <dgm:prSet/>
      <dgm:spPr/>
      <dgm:t>
        <a:bodyPr/>
        <a:lstStyle/>
        <a:p>
          <a:endParaRPr lang="en-US"/>
        </a:p>
      </dgm:t>
    </dgm:pt>
    <dgm:pt modelId="{56A519BF-5015-4257-9713-628DCD533C61}">
      <dgm:prSet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Acara</a:t>
          </a:r>
          <a:r>
            <a:rPr lang="en-US" dirty="0" smtClean="0"/>
            <a:t> </a:t>
          </a:r>
          <a:r>
            <a:rPr lang="en-US" dirty="0" err="1" smtClean="0"/>
            <a:t>penggelaran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pengantin</a:t>
          </a:r>
          <a:r>
            <a:rPr lang="en-US" dirty="0" smtClean="0"/>
            <a:t> </a:t>
          </a:r>
          <a:r>
            <a:rPr lang="en-US" dirty="0" err="1" smtClean="0"/>
            <a:t>pria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wanita</a:t>
          </a:r>
          <a:r>
            <a:rPr lang="en-US" dirty="0" smtClean="0"/>
            <a:t> yang </a:t>
          </a:r>
          <a:r>
            <a:rPr lang="en-US" dirty="0" err="1" smtClean="0"/>
            <a:t>terjadi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upacara</a:t>
          </a:r>
          <a:r>
            <a:rPr lang="en-US" dirty="0" smtClean="0"/>
            <a:t> </a:t>
          </a:r>
          <a:r>
            <a:rPr lang="en-US" dirty="0" err="1" smtClean="0"/>
            <a:t>perkawinan</a:t>
          </a:r>
          <a:r>
            <a:rPr lang="en-US" dirty="0" smtClean="0"/>
            <a:t> </a:t>
          </a:r>
          <a:r>
            <a:rPr lang="en-US" dirty="0" err="1" smtClean="0"/>
            <a:t>digelar</a:t>
          </a:r>
          <a:r>
            <a:rPr lang="en-US" dirty="0" smtClean="0"/>
            <a:t>.</a:t>
          </a:r>
          <a:endParaRPr lang="en-US" dirty="0"/>
        </a:p>
      </dgm:t>
    </dgm:pt>
    <dgm:pt modelId="{BBC1932E-03CC-4724-8DFD-C952EA6DC52B}" type="parTrans" cxnId="{B4FB4766-57F0-42F6-B7A2-F31303F6B0B5}">
      <dgm:prSet/>
      <dgm:spPr/>
    </dgm:pt>
    <dgm:pt modelId="{16AB1367-2D69-4D9F-8112-8C63DC0CB8CD}" type="sibTrans" cxnId="{B4FB4766-57F0-42F6-B7A2-F31303F6B0B5}">
      <dgm:prSet/>
      <dgm:spPr/>
    </dgm:pt>
    <dgm:pt modelId="{C3596532-87D3-41E0-8DB2-D59701409852}">
      <dgm:prSet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Panggolaran</a:t>
          </a:r>
          <a:r>
            <a:rPr lang="en-US" dirty="0" smtClean="0"/>
            <a:t> </a:t>
          </a:r>
          <a:r>
            <a:rPr lang="en-US" dirty="0" err="1" smtClean="0"/>
            <a:t>dipimpin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dituturkan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pemuka</a:t>
          </a:r>
          <a:r>
            <a:rPr lang="en-US" dirty="0" smtClean="0"/>
            <a:t> </a:t>
          </a:r>
          <a:r>
            <a:rPr lang="en-US" dirty="0" err="1" smtClean="0"/>
            <a:t>adat</a:t>
          </a:r>
          <a:r>
            <a:rPr lang="en-US" dirty="0" smtClean="0"/>
            <a:t> </a:t>
          </a:r>
          <a:r>
            <a:rPr lang="en-US" dirty="0" err="1" smtClean="0"/>
            <a:t>beserta</a:t>
          </a:r>
          <a:r>
            <a:rPr lang="en-US" dirty="0" smtClean="0"/>
            <a:t> </a:t>
          </a:r>
          <a:r>
            <a:rPr lang="en-US" dirty="0" err="1" smtClean="0"/>
            <a:t>pengawalnya</a:t>
          </a:r>
          <a:r>
            <a:rPr lang="en-US" dirty="0" smtClean="0"/>
            <a:t>. </a:t>
          </a:r>
          <a:endParaRPr lang="en-US" dirty="0"/>
        </a:p>
      </dgm:t>
    </dgm:pt>
    <dgm:pt modelId="{53AB119A-C5F2-4807-ACA6-78B38338B662}" type="parTrans" cxnId="{6BD6D5E9-000F-4396-9878-B414180AA6C6}">
      <dgm:prSet/>
      <dgm:spPr/>
    </dgm:pt>
    <dgm:pt modelId="{53BFD6CA-A66C-46CD-ADA6-3FF39738E421}" type="sibTrans" cxnId="{6BD6D5E9-000F-4396-9878-B414180AA6C6}">
      <dgm:prSet/>
      <dgm:spPr/>
    </dgm:pt>
    <dgm:pt modelId="{B14E82E2-659C-4760-B491-EA4082AB65F0}" type="pres">
      <dgm:prSet presAssocID="{CE2313D0-D0AD-41B8-8965-EBDDD76AAB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7F0B9D-B00A-4CA4-8049-298CC0EB7C3F}" type="pres">
      <dgm:prSet presAssocID="{A4BFA28B-19A1-4865-8682-1E6E52FE385F}" presName="parentLin" presStyleCnt="0"/>
      <dgm:spPr/>
    </dgm:pt>
    <dgm:pt modelId="{33881D9F-1B15-41FD-A9D2-51619869C4F2}" type="pres">
      <dgm:prSet presAssocID="{A4BFA28B-19A1-4865-8682-1E6E52FE385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92AF7BEA-8E49-474D-9CAD-7163B71AC077}" type="pres">
      <dgm:prSet presAssocID="{A4BFA28B-19A1-4865-8682-1E6E52FE385F}" presName="parentText" presStyleLbl="node1" presStyleIdx="0" presStyleCnt="1" custLinFactX="11813" custLinFactNeighborX="100000" custLinFactNeighborY="-34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E542A-56E1-468C-A15C-9FEDAC2520EC}" type="pres">
      <dgm:prSet presAssocID="{A4BFA28B-19A1-4865-8682-1E6E52FE385F}" presName="negativeSpace" presStyleCnt="0"/>
      <dgm:spPr/>
    </dgm:pt>
    <dgm:pt modelId="{7802EDD6-1CAB-429A-B152-B5C0344E3847}" type="pres">
      <dgm:prSet presAssocID="{A4BFA28B-19A1-4865-8682-1E6E52FE385F}" presName="childText" presStyleLbl="conFgAcc1" presStyleIdx="0" presStyleCnt="1" custScaleY="40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359EAB-5045-4661-B9BB-B5834ECA7339}" type="presOf" srcId="{A8951630-E73E-46DD-8E02-774969F8DE23}" destId="{7802EDD6-1CAB-429A-B152-B5C0344E3847}" srcOrd="0" destOrd="0" presId="urn:microsoft.com/office/officeart/2005/8/layout/list1"/>
    <dgm:cxn modelId="{5DCF68C2-D605-475E-8F4D-FBE0C175C19E}" type="presOf" srcId="{C3596532-87D3-41E0-8DB2-D59701409852}" destId="{7802EDD6-1CAB-429A-B152-B5C0344E3847}" srcOrd="0" destOrd="2" presId="urn:microsoft.com/office/officeart/2005/8/layout/list1"/>
    <dgm:cxn modelId="{CCF009C7-E73A-4C45-9EC0-A122B72DF0E6}" srcId="{CE2313D0-D0AD-41B8-8965-EBDDD76AAB34}" destId="{A4BFA28B-19A1-4865-8682-1E6E52FE385F}" srcOrd="0" destOrd="0" parTransId="{1488D3B0-FE2F-4595-AB29-7BB33C8E4932}" sibTransId="{09F464CC-198E-4EAE-B7A5-168FE119A577}"/>
    <dgm:cxn modelId="{B4FB4766-57F0-42F6-B7A2-F31303F6B0B5}" srcId="{A4BFA28B-19A1-4865-8682-1E6E52FE385F}" destId="{56A519BF-5015-4257-9713-628DCD533C61}" srcOrd="1" destOrd="0" parTransId="{BBC1932E-03CC-4724-8DFD-C952EA6DC52B}" sibTransId="{16AB1367-2D69-4D9F-8112-8C63DC0CB8CD}"/>
    <dgm:cxn modelId="{E5ECC074-CFB0-405D-8812-A95694C8E45E}" srcId="{A4BFA28B-19A1-4865-8682-1E6E52FE385F}" destId="{A8951630-E73E-46DD-8E02-774969F8DE23}" srcOrd="0" destOrd="0" parTransId="{757CABBD-0B0C-4D34-B7E8-A8F4127EDA61}" sibTransId="{CF6E8F92-80B6-4172-B078-98509378006D}"/>
    <dgm:cxn modelId="{6BD6D5E9-000F-4396-9878-B414180AA6C6}" srcId="{A4BFA28B-19A1-4865-8682-1E6E52FE385F}" destId="{C3596532-87D3-41E0-8DB2-D59701409852}" srcOrd="2" destOrd="0" parTransId="{53AB119A-C5F2-4807-ACA6-78B38338B662}" sibTransId="{53BFD6CA-A66C-46CD-ADA6-3FF39738E421}"/>
    <dgm:cxn modelId="{396D4769-3A3A-4A5E-9A09-BE6A3D0E71E9}" type="presOf" srcId="{A4BFA28B-19A1-4865-8682-1E6E52FE385F}" destId="{33881D9F-1B15-41FD-A9D2-51619869C4F2}" srcOrd="0" destOrd="0" presId="urn:microsoft.com/office/officeart/2005/8/layout/list1"/>
    <dgm:cxn modelId="{C2EEBC07-6326-4316-AB92-56ED28AC75FF}" type="presOf" srcId="{CE2313D0-D0AD-41B8-8965-EBDDD76AAB34}" destId="{B14E82E2-659C-4760-B491-EA4082AB65F0}" srcOrd="0" destOrd="0" presId="urn:microsoft.com/office/officeart/2005/8/layout/list1"/>
    <dgm:cxn modelId="{224901D2-FFE6-4AE5-9B39-63E524E7651B}" type="presOf" srcId="{56A519BF-5015-4257-9713-628DCD533C61}" destId="{7802EDD6-1CAB-429A-B152-B5C0344E3847}" srcOrd="0" destOrd="1" presId="urn:microsoft.com/office/officeart/2005/8/layout/list1"/>
    <dgm:cxn modelId="{B2D68095-AE0D-4405-BAAC-BD25F48F4D21}" type="presOf" srcId="{A4BFA28B-19A1-4865-8682-1E6E52FE385F}" destId="{92AF7BEA-8E49-474D-9CAD-7163B71AC077}" srcOrd="1" destOrd="0" presId="urn:microsoft.com/office/officeart/2005/8/layout/list1"/>
    <dgm:cxn modelId="{5E989698-75EA-4DBD-BD8E-885F91408127}" type="presParOf" srcId="{B14E82E2-659C-4760-B491-EA4082AB65F0}" destId="{2F7F0B9D-B00A-4CA4-8049-298CC0EB7C3F}" srcOrd="0" destOrd="0" presId="urn:microsoft.com/office/officeart/2005/8/layout/list1"/>
    <dgm:cxn modelId="{F74670CB-E35E-4FDF-9F81-87AA47CBBB2D}" type="presParOf" srcId="{2F7F0B9D-B00A-4CA4-8049-298CC0EB7C3F}" destId="{33881D9F-1B15-41FD-A9D2-51619869C4F2}" srcOrd="0" destOrd="0" presId="urn:microsoft.com/office/officeart/2005/8/layout/list1"/>
    <dgm:cxn modelId="{02D358D8-DE53-40CB-8EF3-17ED92123D00}" type="presParOf" srcId="{2F7F0B9D-B00A-4CA4-8049-298CC0EB7C3F}" destId="{92AF7BEA-8E49-474D-9CAD-7163B71AC077}" srcOrd="1" destOrd="0" presId="urn:microsoft.com/office/officeart/2005/8/layout/list1"/>
    <dgm:cxn modelId="{E1E81271-DB37-4F3E-83D3-0040EC3ED71D}" type="presParOf" srcId="{B14E82E2-659C-4760-B491-EA4082AB65F0}" destId="{A84E542A-56E1-468C-A15C-9FEDAC2520EC}" srcOrd="1" destOrd="0" presId="urn:microsoft.com/office/officeart/2005/8/layout/list1"/>
    <dgm:cxn modelId="{C2F051C7-51A4-4869-A108-F56B3E9E115E}" type="presParOf" srcId="{B14E82E2-659C-4760-B491-EA4082AB65F0}" destId="{7802EDD6-1CAB-429A-B152-B5C0344E3847}" srcOrd="2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B28995-B3A0-4802-9002-6C940892AC7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D81131-CD09-4D53-BEE0-0552368D16CB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MITOS (MAWENE DALAM RAFIEK)</a:t>
          </a:r>
          <a:endParaRPr lang="en-US" dirty="0"/>
        </a:p>
      </dgm:t>
    </dgm:pt>
    <dgm:pt modelId="{B3C06BDD-89DD-4F2F-AA9C-3B88A59572E7}" type="parTrans" cxnId="{8CE82FBF-BAF7-4DF9-A670-CA59EF31A8E4}">
      <dgm:prSet/>
      <dgm:spPr/>
      <dgm:t>
        <a:bodyPr/>
        <a:lstStyle/>
        <a:p>
          <a:endParaRPr lang="en-US"/>
        </a:p>
      </dgm:t>
    </dgm:pt>
    <dgm:pt modelId="{D66AA881-2D38-4C55-8D47-FF4543C6084D}" type="sibTrans" cxnId="{8CE82FBF-BAF7-4DF9-A670-CA59EF31A8E4}">
      <dgm:prSet/>
      <dgm:spPr/>
      <dgm:t>
        <a:bodyPr/>
        <a:lstStyle/>
        <a:p>
          <a:endParaRPr lang="en-US"/>
        </a:p>
      </dgm:t>
    </dgm:pt>
    <dgm:pt modelId="{23D101DB-409E-4C47-8DDB-CED785FCE7EB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Jenis</a:t>
          </a:r>
          <a:endParaRPr lang="en-US" dirty="0"/>
        </a:p>
      </dgm:t>
    </dgm:pt>
    <dgm:pt modelId="{A474D815-FDD5-467D-AC2C-6EA740EA387C}" type="parTrans" cxnId="{E7A353E6-D858-45F6-9CCF-C9FBBCAE979B}">
      <dgm:prSet/>
      <dgm:spPr/>
      <dgm:t>
        <a:bodyPr/>
        <a:lstStyle/>
        <a:p>
          <a:endParaRPr lang="en-US"/>
        </a:p>
      </dgm:t>
    </dgm:pt>
    <dgm:pt modelId="{87F7639A-BE4B-4975-87A0-750FFA651413}" type="sibTrans" cxnId="{E7A353E6-D858-45F6-9CCF-C9FBBCAE979B}">
      <dgm:prSet/>
      <dgm:spPr/>
      <dgm:t>
        <a:bodyPr/>
        <a:lstStyle/>
        <a:p>
          <a:endParaRPr lang="en-US"/>
        </a:p>
      </dgm:t>
    </dgm:pt>
    <dgm:pt modelId="{66C1648D-20A0-4A44-8AF0-9B75A746140F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err="1" smtClean="0"/>
            <a:t>mitos</a:t>
          </a:r>
          <a:r>
            <a:rPr lang="en-US" dirty="0" smtClean="0"/>
            <a:t> </a:t>
          </a:r>
          <a:r>
            <a:rPr lang="en-US" dirty="0" err="1" smtClean="0"/>
            <a:t>teogonis</a:t>
          </a:r>
          <a:r>
            <a:rPr lang="en-US" dirty="0" smtClean="0"/>
            <a:t>, </a:t>
          </a:r>
          <a:r>
            <a:rPr lang="en-US" dirty="0" err="1" smtClean="0"/>
            <a:t>kosmogonis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antropogonis</a:t>
          </a:r>
          <a:endParaRPr lang="en-US" dirty="0"/>
        </a:p>
      </dgm:t>
    </dgm:pt>
    <dgm:pt modelId="{8B34A08A-9177-4C79-A37B-C2C3E28E3D5C}" type="parTrans" cxnId="{3CA72B22-E2B8-40C5-AB9B-C29ACFF78B19}">
      <dgm:prSet/>
      <dgm:spPr/>
      <dgm:t>
        <a:bodyPr/>
        <a:lstStyle/>
        <a:p>
          <a:endParaRPr lang="en-US"/>
        </a:p>
      </dgm:t>
    </dgm:pt>
    <dgm:pt modelId="{B861A24E-8E53-4CD8-9584-289E3C86FB08}" type="sibTrans" cxnId="{3CA72B22-E2B8-40C5-AB9B-C29ACFF78B19}">
      <dgm:prSet/>
      <dgm:spPr/>
      <dgm:t>
        <a:bodyPr/>
        <a:lstStyle/>
        <a:p>
          <a:endParaRPr lang="en-US"/>
        </a:p>
      </dgm:t>
    </dgm:pt>
    <dgm:pt modelId="{31BC7140-299F-478D-954A-52B7A06D4CD8}">
      <dgm:prSet phldrT="[Text]" phldr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762CBAA1-0146-4B36-A0E6-F83EAB540B18}" type="parTrans" cxnId="{0DFE6FA9-EE52-407E-A67B-5932B188AF91}">
      <dgm:prSet/>
      <dgm:spPr/>
      <dgm:t>
        <a:bodyPr/>
        <a:lstStyle/>
        <a:p>
          <a:endParaRPr lang="en-US"/>
        </a:p>
      </dgm:t>
    </dgm:pt>
    <dgm:pt modelId="{CB179567-6B3C-43A5-91B2-4F95AB4DE71F}" type="sibTrans" cxnId="{0DFE6FA9-EE52-407E-A67B-5932B188AF91}">
      <dgm:prSet/>
      <dgm:spPr/>
      <dgm:t>
        <a:bodyPr/>
        <a:lstStyle/>
        <a:p>
          <a:endParaRPr lang="en-US"/>
        </a:p>
      </dgm:t>
    </dgm:pt>
    <dgm:pt modelId="{19ACB169-E9BE-486B-ADA0-7D5B6F8485AC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Makna</a:t>
          </a:r>
          <a:endParaRPr lang="en-US" dirty="0"/>
        </a:p>
      </dgm:t>
    </dgm:pt>
    <dgm:pt modelId="{B71C9B2A-815E-4FBF-9B28-1FB3D8C486E7}" type="parTrans" cxnId="{0D0F0B7B-71CB-4A9D-A2D4-3020E08DEC4C}">
      <dgm:prSet/>
      <dgm:spPr/>
      <dgm:t>
        <a:bodyPr/>
        <a:lstStyle/>
        <a:p>
          <a:endParaRPr lang="en-US"/>
        </a:p>
      </dgm:t>
    </dgm:pt>
    <dgm:pt modelId="{A6CF1D19-9BD3-41A3-A2BA-77CDEF50A341}" type="sibTrans" cxnId="{0D0F0B7B-71CB-4A9D-A2D4-3020E08DEC4C}">
      <dgm:prSet/>
      <dgm:spPr/>
      <dgm:t>
        <a:bodyPr/>
        <a:lstStyle/>
        <a:p>
          <a:endParaRPr lang="en-US"/>
        </a:p>
      </dgm:t>
    </dgm:pt>
    <dgm:pt modelId="{F719A9AE-61D1-46D5-9A06-4A460ADA2114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err="1" smtClean="0"/>
            <a:t>makna</a:t>
          </a:r>
          <a:r>
            <a:rPr lang="en-US" dirty="0" smtClean="0"/>
            <a:t> religious, </a:t>
          </a:r>
          <a:r>
            <a:rPr lang="en-US" dirty="0" err="1" smtClean="0"/>
            <a:t>filosofis</a:t>
          </a:r>
          <a:r>
            <a:rPr lang="en-US" dirty="0" smtClean="0"/>
            <a:t>, </a:t>
          </a:r>
          <a:r>
            <a:rPr lang="en-US" dirty="0" err="1" smtClean="0"/>
            <a:t>etis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estetis</a:t>
          </a:r>
          <a:r>
            <a:rPr lang="en-US" dirty="0" smtClean="0"/>
            <a:t>. </a:t>
          </a:r>
          <a:endParaRPr lang="en-US" dirty="0"/>
        </a:p>
      </dgm:t>
    </dgm:pt>
    <dgm:pt modelId="{2B077364-6A34-476B-AFF8-E91FB0179438}" type="parTrans" cxnId="{F7556385-F5E4-495D-A515-D99F7AFDE51E}">
      <dgm:prSet/>
      <dgm:spPr/>
      <dgm:t>
        <a:bodyPr/>
        <a:lstStyle/>
        <a:p>
          <a:endParaRPr lang="en-US"/>
        </a:p>
      </dgm:t>
    </dgm:pt>
    <dgm:pt modelId="{4A0A0563-3F6D-451F-8B7F-FAA5A98E1325}" type="sibTrans" cxnId="{F7556385-F5E4-495D-A515-D99F7AFDE51E}">
      <dgm:prSet/>
      <dgm:spPr/>
      <dgm:t>
        <a:bodyPr/>
        <a:lstStyle/>
        <a:p>
          <a:endParaRPr lang="en-US"/>
        </a:p>
      </dgm:t>
    </dgm:pt>
    <dgm:pt modelId="{5FE0B15E-DEC5-43DC-8C40-08FAF08DD831}">
      <dgm:prSet phldrT="[Text]" phldr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20006EC3-BED5-4FE1-915F-4B30367CB1D2}" type="parTrans" cxnId="{2EC99197-E2F2-4DB8-BB48-0B165B335B4F}">
      <dgm:prSet/>
      <dgm:spPr/>
      <dgm:t>
        <a:bodyPr/>
        <a:lstStyle/>
        <a:p>
          <a:endParaRPr lang="en-US"/>
        </a:p>
      </dgm:t>
    </dgm:pt>
    <dgm:pt modelId="{322FC0FA-9E2C-4DDB-8524-907C6085C022}" type="sibTrans" cxnId="{2EC99197-E2F2-4DB8-BB48-0B165B335B4F}">
      <dgm:prSet/>
      <dgm:spPr/>
      <dgm:t>
        <a:bodyPr/>
        <a:lstStyle/>
        <a:p>
          <a:endParaRPr lang="en-US"/>
        </a:p>
      </dgm:t>
    </dgm:pt>
    <dgm:pt modelId="{9FE7A2D8-2E1F-4706-96A8-ECE6B127F35D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Fungsi</a:t>
          </a:r>
          <a:endParaRPr lang="en-US" dirty="0"/>
        </a:p>
      </dgm:t>
    </dgm:pt>
    <dgm:pt modelId="{2EB73CB6-D4A2-4A8E-AB46-2031F8EBC20F}" type="parTrans" cxnId="{72FE7C26-B8D0-4371-B2FD-756421C72BEF}">
      <dgm:prSet/>
      <dgm:spPr/>
      <dgm:t>
        <a:bodyPr/>
        <a:lstStyle/>
        <a:p>
          <a:endParaRPr lang="en-US"/>
        </a:p>
      </dgm:t>
    </dgm:pt>
    <dgm:pt modelId="{B67E4833-0511-43D3-A34A-E6747907259E}" type="sibTrans" cxnId="{72FE7C26-B8D0-4371-B2FD-756421C72BEF}">
      <dgm:prSet/>
      <dgm:spPr/>
      <dgm:t>
        <a:bodyPr/>
        <a:lstStyle/>
        <a:p>
          <a:endParaRPr lang="en-US"/>
        </a:p>
      </dgm:t>
    </dgm:pt>
    <dgm:pt modelId="{77A49A39-DCB8-43E2-BBBB-28AAAAB721F3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err="1" smtClean="0"/>
            <a:t>mistis</a:t>
          </a:r>
          <a:r>
            <a:rPr lang="en-US" dirty="0" smtClean="0"/>
            <a:t>, </a:t>
          </a:r>
          <a:r>
            <a:rPr lang="en-US" dirty="0" err="1" smtClean="0"/>
            <a:t>kosmologis</a:t>
          </a:r>
          <a:r>
            <a:rPr lang="en-US" dirty="0" smtClean="0"/>
            <a:t>, </a:t>
          </a:r>
          <a:r>
            <a:rPr lang="en-US" dirty="0" err="1" smtClean="0"/>
            <a:t>sosiologis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pedagogis</a:t>
          </a:r>
          <a:r>
            <a:rPr lang="en-US" dirty="0" smtClean="0"/>
            <a:t>.</a:t>
          </a:r>
          <a:endParaRPr lang="en-US" dirty="0"/>
        </a:p>
      </dgm:t>
    </dgm:pt>
    <dgm:pt modelId="{1AA90123-1A6B-4D72-8745-AB7375AFBEDD}" type="parTrans" cxnId="{F445B7FB-D44E-4240-8D69-773BB70AC2DD}">
      <dgm:prSet/>
      <dgm:spPr/>
      <dgm:t>
        <a:bodyPr/>
        <a:lstStyle/>
        <a:p>
          <a:endParaRPr lang="en-US"/>
        </a:p>
      </dgm:t>
    </dgm:pt>
    <dgm:pt modelId="{9DCCD7E1-88FF-4DEF-ACF5-A591491E52B9}" type="sibTrans" cxnId="{F445B7FB-D44E-4240-8D69-773BB70AC2DD}">
      <dgm:prSet/>
      <dgm:spPr/>
      <dgm:t>
        <a:bodyPr/>
        <a:lstStyle/>
        <a:p>
          <a:endParaRPr lang="en-US"/>
        </a:p>
      </dgm:t>
    </dgm:pt>
    <dgm:pt modelId="{66257331-318F-4092-8F64-76C03A267D59}" type="pres">
      <dgm:prSet presAssocID="{54B28995-B3A0-4802-9002-6C940892AC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EF7243-8D04-45E0-88BA-10AD13DF971A}" type="pres">
      <dgm:prSet presAssocID="{5FE0B15E-DEC5-43DC-8C40-08FAF08DD831}" presName="boxAndChildren" presStyleCnt="0"/>
      <dgm:spPr/>
    </dgm:pt>
    <dgm:pt modelId="{1CF3DA9C-AFF2-43B2-A6C3-9CE453CD49AD}" type="pres">
      <dgm:prSet presAssocID="{5FE0B15E-DEC5-43DC-8C40-08FAF08DD83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367C9E8-861A-445F-B2E3-3BA84EDCE3D1}" type="pres">
      <dgm:prSet presAssocID="{5FE0B15E-DEC5-43DC-8C40-08FAF08DD831}" presName="entireBox" presStyleLbl="node1" presStyleIdx="0" presStyleCnt="3"/>
      <dgm:spPr/>
      <dgm:t>
        <a:bodyPr/>
        <a:lstStyle/>
        <a:p>
          <a:endParaRPr lang="en-US"/>
        </a:p>
      </dgm:t>
    </dgm:pt>
    <dgm:pt modelId="{686D9BE0-C5C0-495F-BE5B-F3166D4FAE90}" type="pres">
      <dgm:prSet presAssocID="{5FE0B15E-DEC5-43DC-8C40-08FAF08DD831}" presName="descendantBox" presStyleCnt="0"/>
      <dgm:spPr/>
    </dgm:pt>
    <dgm:pt modelId="{2C018CDC-5630-462C-BA05-410EB6B8AB8F}" type="pres">
      <dgm:prSet presAssocID="{9FE7A2D8-2E1F-4706-96A8-ECE6B127F35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85E15-4AA1-4237-9FA5-BADA0F001939}" type="pres">
      <dgm:prSet presAssocID="{77A49A39-DCB8-43E2-BBBB-28AAAAB721F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2F4CE-7BF0-4314-BEC7-3A3A4552D3E4}" type="pres">
      <dgm:prSet presAssocID="{CB179567-6B3C-43A5-91B2-4F95AB4DE71F}" presName="sp" presStyleCnt="0"/>
      <dgm:spPr/>
    </dgm:pt>
    <dgm:pt modelId="{4400AB4C-1790-4E67-9AF0-7110824C1030}" type="pres">
      <dgm:prSet presAssocID="{31BC7140-299F-478D-954A-52B7A06D4CD8}" presName="arrowAndChildren" presStyleCnt="0"/>
      <dgm:spPr/>
    </dgm:pt>
    <dgm:pt modelId="{E1A6FF70-E53E-4522-89A0-B2A4ECD64DE8}" type="pres">
      <dgm:prSet presAssocID="{31BC7140-299F-478D-954A-52B7A06D4CD8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64BDD0E5-C480-4E3C-ABC7-AC7D30939CB6}" type="pres">
      <dgm:prSet presAssocID="{31BC7140-299F-478D-954A-52B7A06D4CD8}" presName="arrow" presStyleLbl="node1" presStyleIdx="1" presStyleCnt="3"/>
      <dgm:spPr/>
      <dgm:t>
        <a:bodyPr/>
        <a:lstStyle/>
        <a:p>
          <a:endParaRPr lang="en-US"/>
        </a:p>
      </dgm:t>
    </dgm:pt>
    <dgm:pt modelId="{B7854D14-BC6A-4168-A368-BD2A155342A1}" type="pres">
      <dgm:prSet presAssocID="{31BC7140-299F-478D-954A-52B7A06D4CD8}" presName="descendantArrow" presStyleCnt="0"/>
      <dgm:spPr/>
    </dgm:pt>
    <dgm:pt modelId="{7AF8152C-DA96-494D-9E66-0EE844BE116D}" type="pres">
      <dgm:prSet presAssocID="{19ACB169-E9BE-486B-ADA0-7D5B6F8485AC}" presName="childTextArrow" presStyleLbl="fgAccFollowNode1" presStyleIdx="2" presStyleCnt="6" custLinFactNeighborY="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11040-4E17-4FAA-B706-96D7F436C95A}" type="pres">
      <dgm:prSet presAssocID="{F719A9AE-61D1-46D5-9A06-4A460ADA2114}" presName="childTextArrow" presStyleLbl="fgAccFollowNode1" presStyleIdx="3" presStyleCnt="6" custLinFactNeighborY="1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8D2E8-0C8F-4E7F-A162-98B59638C5B6}" type="pres">
      <dgm:prSet presAssocID="{D66AA881-2D38-4C55-8D47-FF4543C6084D}" presName="sp" presStyleCnt="0"/>
      <dgm:spPr/>
    </dgm:pt>
    <dgm:pt modelId="{4754532C-D76F-4012-8D79-D65A9A0C9BA8}" type="pres">
      <dgm:prSet presAssocID="{ADD81131-CD09-4D53-BEE0-0552368D16CB}" presName="arrowAndChildren" presStyleCnt="0"/>
      <dgm:spPr/>
    </dgm:pt>
    <dgm:pt modelId="{1C8E6C1F-49D0-4CA2-9CEC-87FD729B755F}" type="pres">
      <dgm:prSet presAssocID="{ADD81131-CD09-4D53-BEE0-0552368D16C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04B8A479-F462-4364-B90D-3865E7D3877C}" type="pres">
      <dgm:prSet presAssocID="{ADD81131-CD09-4D53-BEE0-0552368D16CB}" presName="arrow" presStyleLbl="node1" presStyleIdx="2" presStyleCnt="3"/>
      <dgm:spPr/>
      <dgm:t>
        <a:bodyPr/>
        <a:lstStyle/>
        <a:p>
          <a:endParaRPr lang="en-US"/>
        </a:p>
      </dgm:t>
    </dgm:pt>
    <dgm:pt modelId="{94752463-9DC6-484D-9FFA-F518CE9FDFF9}" type="pres">
      <dgm:prSet presAssocID="{ADD81131-CD09-4D53-BEE0-0552368D16CB}" presName="descendantArrow" presStyleCnt="0"/>
      <dgm:spPr/>
    </dgm:pt>
    <dgm:pt modelId="{F598DB11-232F-4F46-BE4B-4134CD5232EC}" type="pres">
      <dgm:prSet presAssocID="{23D101DB-409E-4C47-8DDB-CED785FCE7EB}" presName="childTextArrow" presStyleLbl="fgAccFollowNode1" presStyleIdx="4" presStyleCnt="6" custLinFactNeighborY="-1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78D7A-8493-4731-BB79-2F68A8CB6581}" type="pres">
      <dgm:prSet presAssocID="{66C1648D-20A0-4A44-8AF0-9B75A746140F}" presName="childTextArrow" presStyleLbl="fgAccFollowNode1" presStyleIdx="5" presStyleCnt="6" custLinFactNeighborY="-1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A72B22-E2B8-40C5-AB9B-C29ACFF78B19}" srcId="{ADD81131-CD09-4D53-BEE0-0552368D16CB}" destId="{66C1648D-20A0-4A44-8AF0-9B75A746140F}" srcOrd="1" destOrd="0" parTransId="{8B34A08A-9177-4C79-A37B-C2C3E28E3D5C}" sibTransId="{B861A24E-8E53-4CD8-9584-289E3C86FB08}"/>
    <dgm:cxn modelId="{2DC04FCB-BF1C-4BBA-A0F2-7CF090702E4F}" type="presOf" srcId="{23D101DB-409E-4C47-8DDB-CED785FCE7EB}" destId="{F598DB11-232F-4F46-BE4B-4134CD5232EC}" srcOrd="0" destOrd="0" presId="urn:microsoft.com/office/officeart/2005/8/layout/process4"/>
    <dgm:cxn modelId="{F7556385-F5E4-495D-A515-D99F7AFDE51E}" srcId="{31BC7140-299F-478D-954A-52B7A06D4CD8}" destId="{F719A9AE-61D1-46D5-9A06-4A460ADA2114}" srcOrd="1" destOrd="0" parTransId="{2B077364-6A34-476B-AFF8-E91FB0179438}" sibTransId="{4A0A0563-3F6D-451F-8B7F-FAA5A98E1325}"/>
    <dgm:cxn modelId="{39F15BF1-2D81-4A2B-B9C8-1E73789A37E6}" type="presOf" srcId="{19ACB169-E9BE-486B-ADA0-7D5B6F8485AC}" destId="{7AF8152C-DA96-494D-9E66-0EE844BE116D}" srcOrd="0" destOrd="0" presId="urn:microsoft.com/office/officeart/2005/8/layout/process4"/>
    <dgm:cxn modelId="{72FE7C26-B8D0-4371-B2FD-756421C72BEF}" srcId="{5FE0B15E-DEC5-43DC-8C40-08FAF08DD831}" destId="{9FE7A2D8-2E1F-4706-96A8-ECE6B127F35D}" srcOrd="0" destOrd="0" parTransId="{2EB73CB6-D4A2-4A8E-AB46-2031F8EBC20F}" sibTransId="{B67E4833-0511-43D3-A34A-E6747907259E}"/>
    <dgm:cxn modelId="{2EC99197-E2F2-4DB8-BB48-0B165B335B4F}" srcId="{54B28995-B3A0-4802-9002-6C940892AC74}" destId="{5FE0B15E-DEC5-43DC-8C40-08FAF08DD831}" srcOrd="2" destOrd="0" parTransId="{20006EC3-BED5-4FE1-915F-4B30367CB1D2}" sibTransId="{322FC0FA-9E2C-4DDB-8524-907C6085C022}"/>
    <dgm:cxn modelId="{5A64F098-C4AD-45B9-A889-AE97A96B3373}" type="presOf" srcId="{66C1648D-20A0-4A44-8AF0-9B75A746140F}" destId="{F6578D7A-8493-4731-BB79-2F68A8CB6581}" srcOrd="0" destOrd="0" presId="urn:microsoft.com/office/officeart/2005/8/layout/process4"/>
    <dgm:cxn modelId="{F445B7FB-D44E-4240-8D69-773BB70AC2DD}" srcId="{5FE0B15E-DEC5-43DC-8C40-08FAF08DD831}" destId="{77A49A39-DCB8-43E2-BBBB-28AAAAB721F3}" srcOrd="1" destOrd="0" parTransId="{1AA90123-1A6B-4D72-8745-AB7375AFBEDD}" sibTransId="{9DCCD7E1-88FF-4DEF-ACF5-A591491E52B9}"/>
    <dgm:cxn modelId="{0D0F0B7B-71CB-4A9D-A2D4-3020E08DEC4C}" srcId="{31BC7140-299F-478D-954A-52B7A06D4CD8}" destId="{19ACB169-E9BE-486B-ADA0-7D5B6F8485AC}" srcOrd="0" destOrd="0" parTransId="{B71C9B2A-815E-4FBF-9B28-1FB3D8C486E7}" sibTransId="{A6CF1D19-9BD3-41A3-A2BA-77CDEF50A341}"/>
    <dgm:cxn modelId="{86A3356F-CA8A-4DBF-89A6-48BF4994DA56}" type="presOf" srcId="{31BC7140-299F-478D-954A-52B7A06D4CD8}" destId="{64BDD0E5-C480-4E3C-ABC7-AC7D30939CB6}" srcOrd="1" destOrd="0" presId="urn:microsoft.com/office/officeart/2005/8/layout/process4"/>
    <dgm:cxn modelId="{8CD7CE0B-B736-4788-B92B-1FF44A104CB8}" type="presOf" srcId="{ADD81131-CD09-4D53-BEE0-0552368D16CB}" destId="{04B8A479-F462-4364-B90D-3865E7D3877C}" srcOrd="1" destOrd="0" presId="urn:microsoft.com/office/officeart/2005/8/layout/process4"/>
    <dgm:cxn modelId="{E7A353E6-D858-45F6-9CCF-C9FBBCAE979B}" srcId="{ADD81131-CD09-4D53-BEE0-0552368D16CB}" destId="{23D101DB-409E-4C47-8DDB-CED785FCE7EB}" srcOrd="0" destOrd="0" parTransId="{A474D815-FDD5-467D-AC2C-6EA740EA387C}" sibTransId="{87F7639A-BE4B-4975-87A0-750FFA651413}"/>
    <dgm:cxn modelId="{3E1A2B3E-CDC9-4CF7-816C-E1AC4358B166}" type="presOf" srcId="{77A49A39-DCB8-43E2-BBBB-28AAAAB721F3}" destId="{7ED85E15-4AA1-4237-9FA5-BADA0F001939}" srcOrd="0" destOrd="0" presId="urn:microsoft.com/office/officeart/2005/8/layout/process4"/>
    <dgm:cxn modelId="{8CE82FBF-BAF7-4DF9-A670-CA59EF31A8E4}" srcId="{54B28995-B3A0-4802-9002-6C940892AC74}" destId="{ADD81131-CD09-4D53-BEE0-0552368D16CB}" srcOrd="0" destOrd="0" parTransId="{B3C06BDD-89DD-4F2F-AA9C-3B88A59572E7}" sibTransId="{D66AA881-2D38-4C55-8D47-FF4543C6084D}"/>
    <dgm:cxn modelId="{40F8BCC9-2A9D-4F26-925F-0D9FE9C167AF}" type="presOf" srcId="{F719A9AE-61D1-46D5-9A06-4A460ADA2114}" destId="{E4811040-4E17-4FAA-B706-96D7F436C95A}" srcOrd="0" destOrd="0" presId="urn:microsoft.com/office/officeart/2005/8/layout/process4"/>
    <dgm:cxn modelId="{2EB7F11D-86E8-44CB-B22A-3D8E749EA9F1}" type="presOf" srcId="{5FE0B15E-DEC5-43DC-8C40-08FAF08DD831}" destId="{1CF3DA9C-AFF2-43B2-A6C3-9CE453CD49AD}" srcOrd="0" destOrd="0" presId="urn:microsoft.com/office/officeart/2005/8/layout/process4"/>
    <dgm:cxn modelId="{CE6C20D4-3096-4A37-8E55-17A500C972AA}" type="presOf" srcId="{54B28995-B3A0-4802-9002-6C940892AC74}" destId="{66257331-318F-4092-8F64-76C03A267D59}" srcOrd="0" destOrd="0" presId="urn:microsoft.com/office/officeart/2005/8/layout/process4"/>
    <dgm:cxn modelId="{0DFE6FA9-EE52-407E-A67B-5932B188AF91}" srcId="{54B28995-B3A0-4802-9002-6C940892AC74}" destId="{31BC7140-299F-478D-954A-52B7A06D4CD8}" srcOrd="1" destOrd="0" parTransId="{762CBAA1-0146-4B36-A0E6-F83EAB540B18}" sibTransId="{CB179567-6B3C-43A5-91B2-4F95AB4DE71F}"/>
    <dgm:cxn modelId="{82473EC5-B037-41E7-B3F9-3E911D71D368}" type="presOf" srcId="{9FE7A2D8-2E1F-4706-96A8-ECE6B127F35D}" destId="{2C018CDC-5630-462C-BA05-410EB6B8AB8F}" srcOrd="0" destOrd="0" presId="urn:microsoft.com/office/officeart/2005/8/layout/process4"/>
    <dgm:cxn modelId="{09859758-E961-41E3-9D82-D934F597F353}" type="presOf" srcId="{5FE0B15E-DEC5-43DC-8C40-08FAF08DD831}" destId="{6367C9E8-861A-445F-B2E3-3BA84EDCE3D1}" srcOrd="1" destOrd="0" presId="urn:microsoft.com/office/officeart/2005/8/layout/process4"/>
    <dgm:cxn modelId="{BED19782-F9A5-4900-8328-4248E9E11F21}" type="presOf" srcId="{ADD81131-CD09-4D53-BEE0-0552368D16CB}" destId="{1C8E6C1F-49D0-4CA2-9CEC-87FD729B755F}" srcOrd="0" destOrd="0" presId="urn:microsoft.com/office/officeart/2005/8/layout/process4"/>
    <dgm:cxn modelId="{490A579E-622C-4F20-9313-092226BF38E4}" type="presOf" srcId="{31BC7140-299F-478D-954A-52B7A06D4CD8}" destId="{E1A6FF70-E53E-4522-89A0-B2A4ECD64DE8}" srcOrd="0" destOrd="0" presId="urn:microsoft.com/office/officeart/2005/8/layout/process4"/>
    <dgm:cxn modelId="{D34A9FC1-C324-4A70-A922-0A0299FB1241}" type="presParOf" srcId="{66257331-318F-4092-8F64-76C03A267D59}" destId="{F0EF7243-8D04-45E0-88BA-10AD13DF971A}" srcOrd="0" destOrd="0" presId="urn:microsoft.com/office/officeart/2005/8/layout/process4"/>
    <dgm:cxn modelId="{B0331CB3-D194-4D57-936F-A6077A09F827}" type="presParOf" srcId="{F0EF7243-8D04-45E0-88BA-10AD13DF971A}" destId="{1CF3DA9C-AFF2-43B2-A6C3-9CE453CD49AD}" srcOrd="0" destOrd="0" presId="urn:microsoft.com/office/officeart/2005/8/layout/process4"/>
    <dgm:cxn modelId="{B142660E-306E-4661-87D1-EFF072FE48B1}" type="presParOf" srcId="{F0EF7243-8D04-45E0-88BA-10AD13DF971A}" destId="{6367C9E8-861A-445F-B2E3-3BA84EDCE3D1}" srcOrd="1" destOrd="0" presId="urn:microsoft.com/office/officeart/2005/8/layout/process4"/>
    <dgm:cxn modelId="{AE2F36D9-3105-4023-ADDF-19A8030597A4}" type="presParOf" srcId="{F0EF7243-8D04-45E0-88BA-10AD13DF971A}" destId="{686D9BE0-C5C0-495F-BE5B-F3166D4FAE90}" srcOrd="2" destOrd="0" presId="urn:microsoft.com/office/officeart/2005/8/layout/process4"/>
    <dgm:cxn modelId="{9FAA18A6-8BD1-4730-A4E0-FC8A15722041}" type="presParOf" srcId="{686D9BE0-C5C0-495F-BE5B-F3166D4FAE90}" destId="{2C018CDC-5630-462C-BA05-410EB6B8AB8F}" srcOrd="0" destOrd="0" presId="urn:microsoft.com/office/officeart/2005/8/layout/process4"/>
    <dgm:cxn modelId="{361949F8-34D3-4905-B5D7-A3BCC9496772}" type="presParOf" srcId="{686D9BE0-C5C0-495F-BE5B-F3166D4FAE90}" destId="{7ED85E15-4AA1-4237-9FA5-BADA0F001939}" srcOrd="1" destOrd="0" presId="urn:microsoft.com/office/officeart/2005/8/layout/process4"/>
    <dgm:cxn modelId="{E704D868-9A33-4CEB-B472-CD6A2B851B09}" type="presParOf" srcId="{66257331-318F-4092-8F64-76C03A267D59}" destId="{2902F4CE-7BF0-4314-BEC7-3A3A4552D3E4}" srcOrd="1" destOrd="0" presId="urn:microsoft.com/office/officeart/2005/8/layout/process4"/>
    <dgm:cxn modelId="{F05C2EFD-9E38-4F7A-991D-475693D18E6B}" type="presParOf" srcId="{66257331-318F-4092-8F64-76C03A267D59}" destId="{4400AB4C-1790-4E67-9AF0-7110824C1030}" srcOrd="2" destOrd="0" presId="urn:microsoft.com/office/officeart/2005/8/layout/process4"/>
    <dgm:cxn modelId="{4F970292-6F5E-417F-937D-F9C4CC325276}" type="presParOf" srcId="{4400AB4C-1790-4E67-9AF0-7110824C1030}" destId="{E1A6FF70-E53E-4522-89A0-B2A4ECD64DE8}" srcOrd="0" destOrd="0" presId="urn:microsoft.com/office/officeart/2005/8/layout/process4"/>
    <dgm:cxn modelId="{1F5D8B40-4AE5-4702-AF9C-3B6B9959B00B}" type="presParOf" srcId="{4400AB4C-1790-4E67-9AF0-7110824C1030}" destId="{64BDD0E5-C480-4E3C-ABC7-AC7D30939CB6}" srcOrd="1" destOrd="0" presId="urn:microsoft.com/office/officeart/2005/8/layout/process4"/>
    <dgm:cxn modelId="{B7B911F7-F2E3-4A14-A981-1F8492900D22}" type="presParOf" srcId="{4400AB4C-1790-4E67-9AF0-7110824C1030}" destId="{B7854D14-BC6A-4168-A368-BD2A155342A1}" srcOrd="2" destOrd="0" presId="urn:microsoft.com/office/officeart/2005/8/layout/process4"/>
    <dgm:cxn modelId="{E986F609-76C8-4F0C-8F48-76B7FD4B8F61}" type="presParOf" srcId="{B7854D14-BC6A-4168-A368-BD2A155342A1}" destId="{7AF8152C-DA96-494D-9E66-0EE844BE116D}" srcOrd="0" destOrd="0" presId="urn:microsoft.com/office/officeart/2005/8/layout/process4"/>
    <dgm:cxn modelId="{5A7ED8BB-3A26-43C4-A95F-33AF88E40C7E}" type="presParOf" srcId="{B7854D14-BC6A-4168-A368-BD2A155342A1}" destId="{E4811040-4E17-4FAA-B706-96D7F436C95A}" srcOrd="1" destOrd="0" presId="urn:microsoft.com/office/officeart/2005/8/layout/process4"/>
    <dgm:cxn modelId="{31AE3B01-4AC8-457B-89DE-BB3CF5B1FAB2}" type="presParOf" srcId="{66257331-318F-4092-8F64-76C03A267D59}" destId="{D2A8D2E8-0C8F-4E7F-A162-98B59638C5B6}" srcOrd="3" destOrd="0" presId="urn:microsoft.com/office/officeart/2005/8/layout/process4"/>
    <dgm:cxn modelId="{0FEFDB97-F97F-4E24-89F2-D74E3EF18AEE}" type="presParOf" srcId="{66257331-318F-4092-8F64-76C03A267D59}" destId="{4754532C-D76F-4012-8D79-D65A9A0C9BA8}" srcOrd="4" destOrd="0" presId="urn:microsoft.com/office/officeart/2005/8/layout/process4"/>
    <dgm:cxn modelId="{277BC920-E771-45AC-89BD-255F9C496DCE}" type="presParOf" srcId="{4754532C-D76F-4012-8D79-D65A9A0C9BA8}" destId="{1C8E6C1F-49D0-4CA2-9CEC-87FD729B755F}" srcOrd="0" destOrd="0" presId="urn:microsoft.com/office/officeart/2005/8/layout/process4"/>
    <dgm:cxn modelId="{6F84E7AF-D9C6-4628-84C6-CC710DB69830}" type="presParOf" srcId="{4754532C-D76F-4012-8D79-D65A9A0C9BA8}" destId="{04B8A479-F462-4364-B90D-3865E7D3877C}" srcOrd="1" destOrd="0" presId="urn:microsoft.com/office/officeart/2005/8/layout/process4"/>
    <dgm:cxn modelId="{FCDEC631-BD47-4F61-B936-9112905ED069}" type="presParOf" srcId="{4754532C-D76F-4012-8D79-D65A9A0C9BA8}" destId="{94752463-9DC6-484D-9FFA-F518CE9FDFF9}" srcOrd="2" destOrd="0" presId="urn:microsoft.com/office/officeart/2005/8/layout/process4"/>
    <dgm:cxn modelId="{2F5AEA68-FBD8-444E-90D8-A90A54576905}" type="presParOf" srcId="{94752463-9DC6-484D-9FFA-F518CE9FDFF9}" destId="{F598DB11-232F-4F46-BE4B-4134CD5232EC}" srcOrd="0" destOrd="0" presId="urn:microsoft.com/office/officeart/2005/8/layout/process4"/>
    <dgm:cxn modelId="{32A1E315-D611-417C-AF03-97103BB9C0EC}" type="presParOf" srcId="{94752463-9DC6-484D-9FFA-F518CE9FDFF9}" destId="{F6578D7A-8493-4731-BB79-2F68A8CB6581}" srcOrd="1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D31E95-C3C2-4DB8-9CBA-5678D4D127A7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5B8C5D0-BBF1-4A2D-8152-6D06F77D5ED1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JENIS</a:t>
          </a:r>
          <a:endParaRPr lang="en-US" dirty="0"/>
        </a:p>
      </dgm:t>
    </dgm:pt>
    <dgm:pt modelId="{F1EE73DC-070B-4389-B7D4-45BB99FC5F04}" type="parTrans" cxnId="{4D8BCCDD-DD39-444E-A93A-750B0B226429}">
      <dgm:prSet/>
      <dgm:spPr/>
      <dgm:t>
        <a:bodyPr/>
        <a:lstStyle/>
        <a:p>
          <a:endParaRPr lang="en-US"/>
        </a:p>
      </dgm:t>
    </dgm:pt>
    <dgm:pt modelId="{EAD9CC32-5E0A-4206-8287-4C82A452CC6D}" type="sibTrans" cxnId="{4D8BCCDD-DD39-444E-A93A-750B0B226429}">
      <dgm:prSet/>
      <dgm:spPr/>
      <dgm:t>
        <a:bodyPr/>
        <a:lstStyle/>
        <a:p>
          <a:endParaRPr lang="en-US"/>
        </a:p>
      </dgm:t>
    </dgm:pt>
    <dgm:pt modelId="{748E581B-C312-4DB1-AFD7-630A70B23850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Teogonis</a:t>
          </a:r>
          <a:r>
            <a:rPr lang="en-US" dirty="0" smtClean="0"/>
            <a:t> = </a:t>
          </a:r>
          <a:r>
            <a:rPr lang="en-US" dirty="0" err="1" smtClean="0"/>
            <a:t>Sesuatu</a:t>
          </a:r>
          <a:r>
            <a:rPr lang="en-US" dirty="0" smtClean="0"/>
            <a:t> </a:t>
          </a:r>
          <a:r>
            <a:rPr lang="en-US" dirty="0" err="1" smtClean="0"/>
            <a:t>hal</a:t>
          </a:r>
          <a:r>
            <a:rPr lang="en-US" dirty="0" smtClean="0"/>
            <a:t>/</a:t>
          </a:r>
          <a:r>
            <a:rPr lang="en-US" dirty="0" err="1" smtClean="0"/>
            <a:t>benda</a:t>
          </a:r>
          <a:r>
            <a:rPr lang="en-US" dirty="0" smtClean="0"/>
            <a:t> yang </a:t>
          </a:r>
          <a:r>
            <a:rPr lang="en-US" dirty="0" err="1" smtClean="0"/>
            <a:t>dianggap</a:t>
          </a:r>
          <a:r>
            <a:rPr lang="en-US" dirty="0" smtClean="0"/>
            <a:t>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simbol</a:t>
          </a:r>
          <a:r>
            <a:rPr lang="en-US" dirty="0" smtClean="0"/>
            <a:t> </a:t>
          </a:r>
          <a:r>
            <a:rPr lang="en-US" dirty="0" err="1" smtClean="0"/>
            <a:t>penanda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kepercayaan</a:t>
          </a:r>
          <a:r>
            <a:rPr lang="en-US" dirty="0" smtClean="0"/>
            <a:t> </a:t>
          </a:r>
          <a:endParaRPr lang="en-US" dirty="0"/>
        </a:p>
      </dgm:t>
    </dgm:pt>
    <dgm:pt modelId="{5F6472C0-4977-4F47-A431-95C809CF5856}" type="parTrans" cxnId="{2208EC1E-59DB-4B37-90EB-6ED29D65009B}">
      <dgm:prSet/>
      <dgm:spPr/>
      <dgm:t>
        <a:bodyPr/>
        <a:lstStyle/>
        <a:p>
          <a:endParaRPr lang="en-US"/>
        </a:p>
      </dgm:t>
    </dgm:pt>
    <dgm:pt modelId="{EE5B605B-4B96-42A3-AEF1-E74218FEA90B}" type="sibTrans" cxnId="{2208EC1E-59DB-4B37-90EB-6ED29D65009B}">
      <dgm:prSet/>
      <dgm:spPr/>
      <dgm:t>
        <a:bodyPr/>
        <a:lstStyle/>
        <a:p>
          <a:endParaRPr lang="en-US"/>
        </a:p>
      </dgm:t>
    </dgm:pt>
    <dgm:pt modelId="{456BD102-C237-4B79-8966-BE4CFC28608C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 smtClean="0"/>
        </a:p>
        <a:p>
          <a:r>
            <a:rPr lang="en-US" dirty="0" err="1" smtClean="0"/>
            <a:t>Makna</a:t>
          </a:r>
          <a:endParaRPr lang="en-US" dirty="0"/>
        </a:p>
      </dgm:t>
    </dgm:pt>
    <dgm:pt modelId="{6ACE79AE-373D-4054-B68A-D6256CB77727}" type="parTrans" cxnId="{80C087AC-660B-473D-AE9E-E703ED80854D}">
      <dgm:prSet/>
      <dgm:spPr/>
      <dgm:t>
        <a:bodyPr/>
        <a:lstStyle/>
        <a:p>
          <a:endParaRPr lang="en-US"/>
        </a:p>
      </dgm:t>
    </dgm:pt>
    <dgm:pt modelId="{14DAB19E-0D86-4777-94D6-8E445DAA7F5A}" type="sibTrans" cxnId="{80C087AC-660B-473D-AE9E-E703ED80854D}">
      <dgm:prSet/>
      <dgm:spPr/>
      <dgm:t>
        <a:bodyPr/>
        <a:lstStyle/>
        <a:p>
          <a:endParaRPr lang="en-US"/>
        </a:p>
      </dgm:t>
    </dgm:pt>
    <dgm:pt modelId="{49950D2C-814B-41E7-B576-7F43D3267B32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Religius</a:t>
          </a:r>
          <a:r>
            <a:rPr lang="en-US" dirty="0" smtClean="0"/>
            <a:t> = Agama</a:t>
          </a:r>
          <a:endParaRPr lang="en-US" dirty="0"/>
        </a:p>
      </dgm:t>
    </dgm:pt>
    <dgm:pt modelId="{3E49AAF9-6BC9-469E-97D7-A789639385A2}" type="parTrans" cxnId="{307EB4C8-CC3F-411E-A6A4-93264F7AF6F3}">
      <dgm:prSet/>
      <dgm:spPr/>
      <dgm:t>
        <a:bodyPr/>
        <a:lstStyle/>
        <a:p>
          <a:endParaRPr lang="en-US"/>
        </a:p>
      </dgm:t>
    </dgm:pt>
    <dgm:pt modelId="{D527D778-61F3-4D78-96F6-E0E1A2BBA056}" type="sibTrans" cxnId="{307EB4C8-CC3F-411E-A6A4-93264F7AF6F3}">
      <dgm:prSet/>
      <dgm:spPr/>
      <dgm:t>
        <a:bodyPr/>
        <a:lstStyle/>
        <a:p>
          <a:endParaRPr lang="en-US"/>
        </a:p>
      </dgm:t>
    </dgm:pt>
    <dgm:pt modelId="{C851F464-5A21-49E4-AE0D-06EE5B90CD8A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Filosofis</a:t>
          </a:r>
          <a:r>
            <a:rPr lang="en-US" dirty="0" smtClean="0"/>
            <a:t> = </a:t>
          </a:r>
          <a:r>
            <a:rPr lang="en-US" dirty="0" err="1" smtClean="0"/>
            <a:t>Pandangan</a:t>
          </a:r>
          <a:r>
            <a:rPr lang="en-US" dirty="0" smtClean="0"/>
            <a:t>, </a:t>
          </a:r>
          <a:r>
            <a:rPr lang="en-US" dirty="0" err="1" smtClean="0"/>
            <a:t>pedoman</a:t>
          </a:r>
          <a:r>
            <a:rPr lang="en-US" dirty="0" smtClean="0"/>
            <a:t>,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arahan</a:t>
          </a:r>
          <a:endParaRPr lang="en-US" dirty="0"/>
        </a:p>
      </dgm:t>
    </dgm:pt>
    <dgm:pt modelId="{E2A6A05C-98A0-47AB-90E5-9E7ECBCC72A0}" type="parTrans" cxnId="{3930A823-7E13-496B-8358-EAE5A67D36BB}">
      <dgm:prSet/>
      <dgm:spPr/>
      <dgm:t>
        <a:bodyPr/>
        <a:lstStyle/>
        <a:p>
          <a:endParaRPr lang="en-US"/>
        </a:p>
      </dgm:t>
    </dgm:pt>
    <dgm:pt modelId="{6663DF01-5FE8-4A78-BE29-B2A69A603099}" type="sibTrans" cxnId="{3930A823-7E13-496B-8358-EAE5A67D36BB}">
      <dgm:prSet/>
      <dgm:spPr/>
      <dgm:t>
        <a:bodyPr/>
        <a:lstStyle/>
        <a:p>
          <a:endParaRPr lang="en-US"/>
        </a:p>
      </dgm:t>
    </dgm:pt>
    <dgm:pt modelId="{55D062F8-2462-43ED-8143-E1653959E4A7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Fungsi</a:t>
          </a:r>
          <a:endParaRPr lang="en-US" dirty="0"/>
        </a:p>
      </dgm:t>
    </dgm:pt>
    <dgm:pt modelId="{925ADEDF-075F-4EC7-8529-F4489BDA4844}" type="parTrans" cxnId="{1C6DDA76-A28C-4D78-87A8-24FB39471C00}">
      <dgm:prSet/>
      <dgm:spPr/>
      <dgm:t>
        <a:bodyPr/>
        <a:lstStyle/>
        <a:p>
          <a:endParaRPr lang="en-US"/>
        </a:p>
      </dgm:t>
    </dgm:pt>
    <dgm:pt modelId="{85EE8A6E-986D-4C93-95DC-003564FF1514}" type="sibTrans" cxnId="{1C6DDA76-A28C-4D78-87A8-24FB39471C00}">
      <dgm:prSet/>
      <dgm:spPr/>
      <dgm:t>
        <a:bodyPr/>
        <a:lstStyle/>
        <a:p>
          <a:endParaRPr lang="en-US"/>
        </a:p>
      </dgm:t>
    </dgm:pt>
    <dgm:pt modelId="{C1AC09A0-445B-4127-8019-CDB4208A3D91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Mistis</a:t>
          </a:r>
          <a:r>
            <a:rPr lang="en-US" dirty="0" smtClean="0"/>
            <a:t> =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hal</a:t>
          </a:r>
          <a:r>
            <a:rPr lang="en-US" dirty="0" smtClean="0"/>
            <a:t> </a:t>
          </a:r>
          <a:r>
            <a:rPr lang="en-US" dirty="0" err="1" smtClean="0"/>
            <a:t>gaib</a:t>
          </a:r>
          <a:r>
            <a:rPr lang="en-US" dirty="0" smtClean="0"/>
            <a:t>/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luar</a:t>
          </a:r>
          <a:r>
            <a:rPr lang="en-US" dirty="0" smtClean="0"/>
            <a:t> </a:t>
          </a:r>
          <a:r>
            <a:rPr lang="en-US" dirty="0" err="1" smtClean="0"/>
            <a:t>jangkauan</a:t>
          </a:r>
          <a:r>
            <a:rPr lang="en-US" dirty="0" smtClean="0"/>
            <a:t> </a:t>
          </a:r>
          <a:r>
            <a:rPr lang="en-US" dirty="0" err="1" smtClean="0"/>
            <a:t>akal</a:t>
          </a:r>
          <a:r>
            <a:rPr lang="en-US" dirty="0" smtClean="0"/>
            <a:t> </a:t>
          </a:r>
          <a:r>
            <a:rPr lang="en-US" dirty="0" err="1" smtClean="0"/>
            <a:t>manusia</a:t>
          </a:r>
          <a:endParaRPr lang="en-US" dirty="0"/>
        </a:p>
      </dgm:t>
    </dgm:pt>
    <dgm:pt modelId="{69C406F0-E759-41F9-A8D4-734149F0BB15}" type="parTrans" cxnId="{B70A8530-8075-45B8-AE37-DDC85205B61A}">
      <dgm:prSet/>
      <dgm:spPr/>
      <dgm:t>
        <a:bodyPr/>
        <a:lstStyle/>
        <a:p>
          <a:endParaRPr lang="en-US"/>
        </a:p>
      </dgm:t>
    </dgm:pt>
    <dgm:pt modelId="{F6AE9916-39FA-4DA7-8335-38E72FD8656B}" type="sibTrans" cxnId="{B70A8530-8075-45B8-AE37-DDC85205B61A}">
      <dgm:prSet/>
      <dgm:spPr/>
      <dgm:t>
        <a:bodyPr/>
        <a:lstStyle/>
        <a:p>
          <a:endParaRPr lang="en-US"/>
        </a:p>
      </dgm:t>
    </dgm:pt>
    <dgm:pt modelId="{73571793-7382-4ABF-807B-A70F64F96C2D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Kosmologis</a:t>
          </a:r>
          <a:r>
            <a:rPr lang="en-US" dirty="0" smtClean="0"/>
            <a:t> =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cabang</a:t>
          </a:r>
          <a:r>
            <a:rPr lang="en-US" dirty="0" smtClean="0"/>
            <a:t> </a:t>
          </a:r>
          <a:r>
            <a:rPr lang="en-US" dirty="0" err="1" smtClean="0"/>
            <a:t>astronomi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alam</a:t>
          </a:r>
          <a:r>
            <a:rPr lang="en-US" dirty="0" smtClean="0"/>
            <a:t> </a:t>
          </a:r>
          <a:r>
            <a:rPr lang="en-US" dirty="0" err="1" smtClean="0"/>
            <a:t>semesta</a:t>
          </a:r>
          <a:endParaRPr lang="en-US" dirty="0"/>
        </a:p>
      </dgm:t>
    </dgm:pt>
    <dgm:pt modelId="{F7BD1F73-9E06-436D-9452-3CDCEF6BAF5B}" type="parTrans" cxnId="{6F811243-FB6B-45FA-9860-E2608819C6C5}">
      <dgm:prSet/>
      <dgm:spPr/>
      <dgm:t>
        <a:bodyPr/>
        <a:lstStyle/>
        <a:p>
          <a:endParaRPr lang="en-US"/>
        </a:p>
      </dgm:t>
    </dgm:pt>
    <dgm:pt modelId="{6DD6EE46-9FC0-48A4-8711-12E33B1B10F6}" type="sibTrans" cxnId="{6F811243-FB6B-45FA-9860-E2608819C6C5}">
      <dgm:prSet/>
      <dgm:spPr/>
      <dgm:t>
        <a:bodyPr/>
        <a:lstStyle/>
        <a:p>
          <a:endParaRPr lang="en-US"/>
        </a:p>
      </dgm:t>
    </dgm:pt>
    <dgm:pt modelId="{5020F8B1-6059-45C4-9E27-2FAE27730E67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Kosmogonis</a:t>
          </a:r>
          <a:r>
            <a:rPr lang="en-US" dirty="0" smtClean="0"/>
            <a:t> = </a:t>
          </a:r>
          <a:r>
            <a:rPr lang="en-US" dirty="0" err="1" smtClean="0"/>
            <a:t>Asal</a:t>
          </a:r>
          <a:r>
            <a:rPr lang="en-US" dirty="0" smtClean="0"/>
            <a:t> </a:t>
          </a:r>
          <a:r>
            <a:rPr lang="en-US" dirty="0" err="1" smtClean="0"/>
            <a:t>mula</a:t>
          </a:r>
          <a:r>
            <a:rPr lang="en-US" dirty="0" smtClean="0"/>
            <a:t> </a:t>
          </a:r>
          <a:r>
            <a:rPr lang="en-US" dirty="0" err="1" smtClean="0"/>
            <a:t>terjadinya</a:t>
          </a:r>
          <a:r>
            <a:rPr lang="en-US" dirty="0" smtClean="0"/>
            <a:t> </a:t>
          </a:r>
          <a:r>
            <a:rPr lang="en-US" dirty="0" err="1" smtClean="0"/>
            <a:t>benda</a:t>
          </a:r>
          <a:r>
            <a:rPr lang="en-US" dirty="0" smtClean="0"/>
            <a:t> </a:t>
          </a:r>
          <a:r>
            <a:rPr lang="en-US" dirty="0" err="1" smtClean="0"/>
            <a:t>langit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alam</a:t>
          </a:r>
          <a:r>
            <a:rPr lang="en-US" dirty="0" smtClean="0"/>
            <a:t> </a:t>
          </a:r>
          <a:r>
            <a:rPr lang="en-US" dirty="0" err="1" smtClean="0"/>
            <a:t>semesta</a:t>
          </a:r>
          <a:endParaRPr lang="en-US" dirty="0"/>
        </a:p>
      </dgm:t>
    </dgm:pt>
    <dgm:pt modelId="{445B4B10-4840-45B7-AF62-B32306C79FE5}" type="parTrans" cxnId="{0B77560F-5725-4ECD-BE6F-9BDD90F51880}">
      <dgm:prSet/>
      <dgm:spPr/>
      <dgm:t>
        <a:bodyPr/>
        <a:lstStyle/>
        <a:p>
          <a:endParaRPr lang="en-US"/>
        </a:p>
      </dgm:t>
    </dgm:pt>
    <dgm:pt modelId="{7680D4CD-AB74-4AE2-B6C9-330755563FE2}" type="sibTrans" cxnId="{0B77560F-5725-4ECD-BE6F-9BDD90F51880}">
      <dgm:prSet/>
      <dgm:spPr/>
      <dgm:t>
        <a:bodyPr/>
        <a:lstStyle/>
        <a:p>
          <a:endParaRPr lang="en-US"/>
        </a:p>
      </dgm:t>
    </dgm:pt>
    <dgm:pt modelId="{F6FA392E-1C19-4C50-A23C-96715783B938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Antropologis</a:t>
          </a:r>
          <a:r>
            <a:rPr lang="en-US" dirty="0" smtClean="0"/>
            <a:t> =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budaya</a:t>
          </a:r>
          <a:endParaRPr lang="en-US" dirty="0"/>
        </a:p>
      </dgm:t>
    </dgm:pt>
    <dgm:pt modelId="{9D0D418A-CC30-4104-8F87-3158EF29D846}" type="parTrans" cxnId="{908E790B-0CC8-4F4B-9525-76717E303DEA}">
      <dgm:prSet/>
      <dgm:spPr/>
      <dgm:t>
        <a:bodyPr/>
        <a:lstStyle/>
        <a:p>
          <a:endParaRPr lang="en-US"/>
        </a:p>
      </dgm:t>
    </dgm:pt>
    <dgm:pt modelId="{4DE72BFE-3053-45C8-A1C5-6C1F6634AA28}" type="sibTrans" cxnId="{908E790B-0CC8-4F4B-9525-76717E303DEA}">
      <dgm:prSet/>
      <dgm:spPr/>
      <dgm:t>
        <a:bodyPr/>
        <a:lstStyle/>
        <a:p>
          <a:endParaRPr lang="en-US"/>
        </a:p>
      </dgm:t>
    </dgm:pt>
    <dgm:pt modelId="{D53CC9C5-09BC-4BF1-9869-A990BD152536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Etis</a:t>
          </a:r>
          <a:r>
            <a:rPr lang="en-US" dirty="0" smtClean="0"/>
            <a:t> = </a:t>
          </a:r>
          <a:r>
            <a:rPr lang="en-US" dirty="0" err="1" smtClean="0"/>
            <a:t>Tingkah</a:t>
          </a:r>
          <a:r>
            <a:rPr lang="en-US" dirty="0" smtClean="0"/>
            <a:t> </a:t>
          </a:r>
          <a:r>
            <a:rPr lang="en-US" dirty="0" err="1" smtClean="0"/>
            <a:t>laku</a:t>
          </a:r>
          <a:endParaRPr lang="en-US" dirty="0"/>
        </a:p>
      </dgm:t>
    </dgm:pt>
    <dgm:pt modelId="{4C9D472F-1495-4A42-88EA-53777AD0A3DD}" type="parTrans" cxnId="{73186AB0-6E3C-4D68-8495-46D0377E433F}">
      <dgm:prSet/>
      <dgm:spPr/>
      <dgm:t>
        <a:bodyPr/>
        <a:lstStyle/>
        <a:p>
          <a:endParaRPr lang="en-US"/>
        </a:p>
      </dgm:t>
    </dgm:pt>
    <dgm:pt modelId="{413772F2-2F8D-4356-92AA-FC0A09646BA5}" type="sibTrans" cxnId="{73186AB0-6E3C-4D68-8495-46D0377E433F}">
      <dgm:prSet/>
      <dgm:spPr/>
      <dgm:t>
        <a:bodyPr/>
        <a:lstStyle/>
        <a:p>
          <a:endParaRPr lang="en-US"/>
        </a:p>
      </dgm:t>
    </dgm:pt>
    <dgm:pt modelId="{E2196607-86FC-4AA6-9E69-246635FDD0BE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Estetis</a:t>
          </a:r>
          <a:r>
            <a:rPr lang="en-US" dirty="0" smtClean="0"/>
            <a:t> =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unsur</a:t>
          </a:r>
          <a:r>
            <a:rPr lang="en-US" dirty="0" smtClean="0"/>
            <a:t> </a:t>
          </a:r>
          <a:r>
            <a:rPr lang="en-US" dirty="0" err="1" smtClean="0"/>
            <a:t>keindahan</a:t>
          </a:r>
          <a:endParaRPr lang="en-US" dirty="0"/>
        </a:p>
      </dgm:t>
    </dgm:pt>
    <dgm:pt modelId="{D0E493DF-B3D2-420D-81F9-6568CB4A87E2}" type="parTrans" cxnId="{C81FC150-B9EA-4F14-B327-1F89F1E117CB}">
      <dgm:prSet/>
      <dgm:spPr/>
      <dgm:t>
        <a:bodyPr/>
        <a:lstStyle/>
        <a:p>
          <a:endParaRPr lang="en-US"/>
        </a:p>
      </dgm:t>
    </dgm:pt>
    <dgm:pt modelId="{A9E65300-8DB4-40E8-A905-A693E4270282}" type="sibTrans" cxnId="{C81FC150-B9EA-4F14-B327-1F89F1E117CB}">
      <dgm:prSet/>
      <dgm:spPr/>
      <dgm:t>
        <a:bodyPr/>
        <a:lstStyle/>
        <a:p>
          <a:endParaRPr lang="en-US"/>
        </a:p>
      </dgm:t>
    </dgm:pt>
    <dgm:pt modelId="{1CE48E0B-AD2C-439B-9D16-419799906C7B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Sosiologis</a:t>
          </a:r>
          <a:r>
            <a:rPr lang="en-US" dirty="0" smtClean="0"/>
            <a:t> = </a:t>
          </a:r>
          <a:r>
            <a:rPr lang="en-US" dirty="0" err="1" smtClean="0"/>
            <a:t>Lingkungan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endParaRPr lang="en-US" dirty="0"/>
        </a:p>
      </dgm:t>
    </dgm:pt>
    <dgm:pt modelId="{04B6D7A1-7E7A-4A13-A343-052A72785E42}" type="parTrans" cxnId="{216FC879-D402-4259-A65A-000F3552A70D}">
      <dgm:prSet/>
      <dgm:spPr/>
      <dgm:t>
        <a:bodyPr/>
        <a:lstStyle/>
        <a:p>
          <a:endParaRPr lang="en-US"/>
        </a:p>
      </dgm:t>
    </dgm:pt>
    <dgm:pt modelId="{73DA98BB-EA05-42CC-A10A-7F7E0011B0D2}" type="sibTrans" cxnId="{216FC879-D402-4259-A65A-000F3552A70D}">
      <dgm:prSet/>
      <dgm:spPr/>
      <dgm:t>
        <a:bodyPr/>
        <a:lstStyle/>
        <a:p>
          <a:endParaRPr lang="en-US"/>
        </a:p>
      </dgm:t>
    </dgm:pt>
    <dgm:pt modelId="{FFB0652A-737F-4304-8D23-D763D908064D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Pedagogis</a:t>
          </a:r>
          <a:r>
            <a:rPr lang="en-US" dirty="0" smtClean="0"/>
            <a:t> = </a:t>
          </a:r>
          <a:r>
            <a:rPr lang="en-US" dirty="0" err="1" smtClean="0"/>
            <a:t>Berhubungan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mendidik</a:t>
          </a:r>
          <a:endParaRPr lang="en-US" dirty="0"/>
        </a:p>
      </dgm:t>
    </dgm:pt>
    <dgm:pt modelId="{265FA48A-C0B4-489D-869C-F13B65F5AE89}" type="parTrans" cxnId="{1A8A6EEB-9E2B-46EA-BA82-06F818F44103}">
      <dgm:prSet/>
      <dgm:spPr/>
      <dgm:t>
        <a:bodyPr/>
        <a:lstStyle/>
        <a:p>
          <a:endParaRPr lang="en-US"/>
        </a:p>
      </dgm:t>
    </dgm:pt>
    <dgm:pt modelId="{74E4B615-18DD-4D96-B517-15C0598855EE}" type="sibTrans" cxnId="{1A8A6EEB-9E2B-46EA-BA82-06F818F44103}">
      <dgm:prSet/>
      <dgm:spPr/>
      <dgm:t>
        <a:bodyPr/>
        <a:lstStyle/>
        <a:p>
          <a:endParaRPr lang="en-US"/>
        </a:p>
      </dgm:t>
    </dgm:pt>
    <dgm:pt modelId="{671F31F6-2883-48CA-B006-D2DFF7F65587}" type="pres">
      <dgm:prSet presAssocID="{D9D31E95-C3C2-4DB8-9CBA-5678D4D127A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F278EA-0C62-40AE-9877-8B5A60419794}" type="pres">
      <dgm:prSet presAssocID="{75B8C5D0-BBF1-4A2D-8152-6D06F77D5ED1}" presName="composite" presStyleCnt="0"/>
      <dgm:spPr/>
      <dgm:t>
        <a:bodyPr/>
        <a:lstStyle/>
        <a:p>
          <a:endParaRPr lang="en-US"/>
        </a:p>
      </dgm:t>
    </dgm:pt>
    <dgm:pt modelId="{ADE79799-2DA0-4CE7-A89F-855853738EC9}" type="pres">
      <dgm:prSet presAssocID="{75B8C5D0-BBF1-4A2D-8152-6D06F77D5ED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A413-6769-41FF-B383-E56CB8AEC97C}" type="pres">
      <dgm:prSet presAssocID="{75B8C5D0-BBF1-4A2D-8152-6D06F77D5ED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07388-3D81-43AB-9955-40C0E6630D2B}" type="pres">
      <dgm:prSet presAssocID="{EAD9CC32-5E0A-4206-8287-4C82A452CC6D}" presName="sp" presStyleCnt="0"/>
      <dgm:spPr/>
      <dgm:t>
        <a:bodyPr/>
        <a:lstStyle/>
        <a:p>
          <a:endParaRPr lang="en-US"/>
        </a:p>
      </dgm:t>
    </dgm:pt>
    <dgm:pt modelId="{39C6A323-E990-49DE-B54E-DE21D2837ED2}" type="pres">
      <dgm:prSet presAssocID="{456BD102-C237-4B79-8966-BE4CFC28608C}" presName="composite" presStyleCnt="0"/>
      <dgm:spPr/>
      <dgm:t>
        <a:bodyPr/>
        <a:lstStyle/>
        <a:p>
          <a:endParaRPr lang="en-US"/>
        </a:p>
      </dgm:t>
    </dgm:pt>
    <dgm:pt modelId="{64C3DCF2-CD84-4CD6-A106-176621EA7779}" type="pres">
      <dgm:prSet presAssocID="{456BD102-C237-4B79-8966-BE4CFC28608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CE5B4-3F86-4BA6-9210-C97672EA57D0}" type="pres">
      <dgm:prSet presAssocID="{456BD102-C237-4B79-8966-BE4CFC28608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1654D-AB14-48D5-AF46-072436F8C0B3}" type="pres">
      <dgm:prSet presAssocID="{14DAB19E-0D86-4777-94D6-8E445DAA7F5A}" presName="sp" presStyleCnt="0"/>
      <dgm:spPr/>
      <dgm:t>
        <a:bodyPr/>
        <a:lstStyle/>
        <a:p>
          <a:endParaRPr lang="en-US"/>
        </a:p>
      </dgm:t>
    </dgm:pt>
    <dgm:pt modelId="{2D3446CD-A319-4CD7-8456-8864CB539765}" type="pres">
      <dgm:prSet presAssocID="{55D062F8-2462-43ED-8143-E1653959E4A7}" presName="composite" presStyleCnt="0"/>
      <dgm:spPr/>
      <dgm:t>
        <a:bodyPr/>
        <a:lstStyle/>
        <a:p>
          <a:endParaRPr lang="en-US"/>
        </a:p>
      </dgm:t>
    </dgm:pt>
    <dgm:pt modelId="{A9C0897F-AD1A-4DB5-AEB1-612BA59DAEE9}" type="pres">
      <dgm:prSet presAssocID="{55D062F8-2462-43ED-8143-E1653959E4A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0351B-CF52-41D6-B67A-04CF1A381BBA}" type="pres">
      <dgm:prSet presAssocID="{55D062F8-2462-43ED-8143-E1653959E4A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08EC1E-59DB-4B37-90EB-6ED29D65009B}" srcId="{75B8C5D0-BBF1-4A2D-8152-6D06F77D5ED1}" destId="{748E581B-C312-4DB1-AFD7-630A70B23850}" srcOrd="0" destOrd="0" parTransId="{5F6472C0-4977-4F47-A431-95C809CF5856}" sibTransId="{EE5B605B-4B96-42A3-AEF1-E74218FEA90B}"/>
    <dgm:cxn modelId="{74F9630F-8CFD-49F7-A875-A2A180694E70}" type="presOf" srcId="{748E581B-C312-4DB1-AFD7-630A70B23850}" destId="{A9EAA413-6769-41FF-B383-E56CB8AEC97C}" srcOrd="0" destOrd="0" presId="urn:microsoft.com/office/officeart/2005/8/layout/chevron2"/>
    <dgm:cxn modelId="{48CD3F43-99C6-4EDF-A2D6-0B335B279AEC}" type="presOf" srcId="{D9D31E95-C3C2-4DB8-9CBA-5678D4D127A7}" destId="{671F31F6-2883-48CA-B006-D2DFF7F65587}" srcOrd="0" destOrd="0" presId="urn:microsoft.com/office/officeart/2005/8/layout/chevron2"/>
    <dgm:cxn modelId="{9A88CB4A-57B5-418E-AFB3-38A27F6C5382}" type="presOf" srcId="{F6FA392E-1C19-4C50-A23C-96715783B938}" destId="{A9EAA413-6769-41FF-B383-E56CB8AEC97C}" srcOrd="0" destOrd="2" presId="urn:microsoft.com/office/officeart/2005/8/layout/chevron2"/>
    <dgm:cxn modelId="{3930A823-7E13-496B-8358-EAE5A67D36BB}" srcId="{456BD102-C237-4B79-8966-BE4CFC28608C}" destId="{C851F464-5A21-49E4-AE0D-06EE5B90CD8A}" srcOrd="1" destOrd="0" parTransId="{E2A6A05C-98A0-47AB-90E5-9E7ECBCC72A0}" sibTransId="{6663DF01-5FE8-4A78-BE29-B2A69A603099}"/>
    <dgm:cxn modelId="{653E40A2-737D-432F-90AD-DB162B56E6BD}" type="presOf" srcId="{E2196607-86FC-4AA6-9E69-246635FDD0BE}" destId="{A51CE5B4-3F86-4BA6-9210-C97672EA57D0}" srcOrd="0" destOrd="3" presId="urn:microsoft.com/office/officeart/2005/8/layout/chevron2"/>
    <dgm:cxn modelId="{4D8BCCDD-DD39-444E-A93A-750B0B226429}" srcId="{D9D31E95-C3C2-4DB8-9CBA-5678D4D127A7}" destId="{75B8C5D0-BBF1-4A2D-8152-6D06F77D5ED1}" srcOrd="0" destOrd="0" parTransId="{F1EE73DC-070B-4389-B7D4-45BB99FC5F04}" sibTransId="{EAD9CC32-5E0A-4206-8287-4C82A452CC6D}"/>
    <dgm:cxn modelId="{1A8A6EEB-9E2B-46EA-BA82-06F818F44103}" srcId="{55D062F8-2462-43ED-8143-E1653959E4A7}" destId="{FFB0652A-737F-4304-8D23-D763D908064D}" srcOrd="3" destOrd="0" parTransId="{265FA48A-C0B4-489D-869C-F13B65F5AE89}" sibTransId="{74E4B615-18DD-4D96-B517-15C0598855EE}"/>
    <dgm:cxn modelId="{E347DD1A-A933-42A4-92B3-36B68DAA6BF9}" type="presOf" srcId="{1CE48E0B-AD2C-439B-9D16-419799906C7B}" destId="{90C0351B-CF52-41D6-B67A-04CF1A381BBA}" srcOrd="0" destOrd="2" presId="urn:microsoft.com/office/officeart/2005/8/layout/chevron2"/>
    <dgm:cxn modelId="{908E790B-0CC8-4F4B-9525-76717E303DEA}" srcId="{75B8C5D0-BBF1-4A2D-8152-6D06F77D5ED1}" destId="{F6FA392E-1C19-4C50-A23C-96715783B938}" srcOrd="2" destOrd="0" parTransId="{9D0D418A-CC30-4104-8F87-3158EF29D846}" sibTransId="{4DE72BFE-3053-45C8-A1C5-6C1F6634AA28}"/>
    <dgm:cxn modelId="{216FC879-D402-4259-A65A-000F3552A70D}" srcId="{55D062F8-2462-43ED-8143-E1653959E4A7}" destId="{1CE48E0B-AD2C-439B-9D16-419799906C7B}" srcOrd="2" destOrd="0" parTransId="{04B6D7A1-7E7A-4A13-A343-052A72785E42}" sibTransId="{73DA98BB-EA05-42CC-A10A-7F7E0011B0D2}"/>
    <dgm:cxn modelId="{80C087AC-660B-473D-AE9E-E703ED80854D}" srcId="{D9D31E95-C3C2-4DB8-9CBA-5678D4D127A7}" destId="{456BD102-C237-4B79-8966-BE4CFC28608C}" srcOrd="1" destOrd="0" parTransId="{6ACE79AE-373D-4054-B68A-D6256CB77727}" sibTransId="{14DAB19E-0D86-4777-94D6-8E445DAA7F5A}"/>
    <dgm:cxn modelId="{5BD46797-BD16-4431-A077-B95352957FEB}" type="presOf" srcId="{C1AC09A0-445B-4127-8019-CDB4208A3D91}" destId="{90C0351B-CF52-41D6-B67A-04CF1A381BBA}" srcOrd="0" destOrd="0" presId="urn:microsoft.com/office/officeart/2005/8/layout/chevron2"/>
    <dgm:cxn modelId="{B70A8530-8075-45B8-AE37-DDC85205B61A}" srcId="{55D062F8-2462-43ED-8143-E1653959E4A7}" destId="{C1AC09A0-445B-4127-8019-CDB4208A3D91}" srcOrd="0" destOrd="0" parTransId="{69C406F0-E759-41F9-A8D4-734149F0BB15}" sibTransId="{F6AE9916-39FA-4DA7-8335-38E72FD8656B}"/>
    <dgm:cxn modelId="{B2EC06C8-FB69-46B4-ADC4-BA2D2E217ADF}" type="presOf" srcId="{5020F8B1-6059-45C4-9E27-2FAE27730E67}" destId="{A9EAA413-6769-41FF-B383-E56CB8AEC97C}" srcOrd="0" destOrd="1" presId="urn:microsoft.com/office/officeart/2005/8/layout/chevron2"/>
    <dgm:cxn modelId="{90F7F620-6FE5-4218-A87C-45AE4E7B5FFF}" type="presOf" srcId="{49950D2C-814B-41E7-B576-7F43D3267B32}" destId="{A51CE5B4-3F86-4BA6-9210-C97672EA57D0}" srcOrd="0" destOrd="0" presId="urn:microsoft.com/office/officeart/2005/8/layout/chevron2"/>
    <dgm:cxn modelId="{03AAB449-4B48-483C-939E-3DAC51976A24}" type="presOf" srcId="{73571793-7382-4ABF-807B-A70F64F96C2D}" destId="{90C0351B-CF52-41D6-B67A-04CF1A381BBA}" srcOrd="0" destOrd="1" presId="urn:microsoft.com/office/officeart/2005/8/layout/chevron2"/>
    <dgm:cxn modelId="{73186AB0-6E3C-4D68-8495-46D0377E433F}" srcId="{456BD102-C237-4B79-8966-BE4CFC28608C}" destId="{D53CC9C5-09BC-4BF1-9869-A990BD152536}" srcOrd="2" destOrd="0" parTransId="{4C9D472F-1495-4A42-88EA-53777AD0A3DD}" sibTransId="{413772F2-2F8D-4356-92AA-FC0A09646BA5}"/>
    <dgm:cxn modelId="{C81FC150-B9EA-4F14-B327-1F89F1E117CB}" srcId="{456BD102-C237-4B79-8966-BE4CFC28608C}" destId="{E2196607-86FC-4AA6-9E69-246635FDD0BE}" srcOrd="3" destOrd="0" parTransId="{D0E493DF-B3D2-420D-81F9-6568CB4A87E2}" sibTransId="{A9E65300-8DB4-40E8-A905-A693E4270282}"/>
    <dgm:cxn modelId="{31924731-C9AC-4BC4-B445-160C1D5CF8DC}" type="presOf" srcId="{456BD102-C237-4B79-8966-BE4CFC28608C}" destId="{64C3DCF2-CD84-4CD6-A106-176621EA7779}" srcOrd="0" destOrd="0" presId="urn:microsoft.com/office/officeart/2005/8/layout/chevron2"/>
    <dgm:cxn modelId="{22B4FD71-B4DA-4A80-BD23-A70B93058877}" type="presOf" srcId="{55D062F8-2462-43ED-8143-E1653959E4A7}" destId="{A9C0897F-AD1A-4DB5-AEB1-612BA59DAEE9}" srcOrd="0" destOrd="0" presId="urn:microsoft.com/office/officeart/2005/8/layout/chevron2"/>
    <dgm:cxn modelId="{77DC1B81-AF6A-4E29-90E3-F3A1B948CD2F}" type="presOf" srcId="{FFB0652A-737F-4304-8D23-D763D908064D}" destId="{90C0351B-CF52-41D6-B67A-04CF1A381BBA}" srcOrd="0" destOrd="3" presId="urn:microsoft.com/office/officeart/2005/8/layout/chevron2"/>
    <dgm:cxn modelId="{DAC226D9-4D11-4047-A073-788E00E3DE57}" type="presOf" srcId="{C851F464-5A21-49E4-AE0D-06EE5B90CD8A}" destId="{A51CE5B4-3F86-4BA6-9210-C97672EA57D0}" srcOrd="0" destOrd="1" presId="urn:microsoft.com/office/officeart/2005/8/layout/chevron2"/>
    <dgm:cxn modelId="{1C6DDA76-A28C-4D78-87A8-24FB39471C00}" srcId="{D9D31E95-C3C2-4DB8-9CBA-5678D4D127A7}" destId="{55D062F8-2462-43ED-8143-E1653959E4A7}" srcOrd="2" destOrd="0" parTransId="{925ADEDF-075F-4EC7-8529-F4489BDA4844}" sibTransId="{85EE8A6E-986D-4C93-95DC-003564FF1514}"/>
    <dgm:cxn modelId="{514C0F31-0D47-4F69-BC52-D4398BBC462E}" type="presOf" srcId="{D53CC9C5-09BC-4BF1-9869-A990BD152536}" destId="{A51CE5B4-3F86-4BA6-9210-C97672EA57D0}" srcOrd="0" destOrd="2" presId="urn:microsoft.com/office/officeart/2005/8/layout/chevron2"/>
    <dgm:cxn modelId="{307EB4C8-CC3F-411E-A6A4-93264F7AF6F3}" srcId="{456BD102-C237-4B79-8966-BE4CFC28608C}" destId="{49950D2C-814B-41E7-B576-7F43D3267B32}" srcOrd="0" destOrd="0" parTransId="{3E49AAF9-6BC9-469E-97D7-A789639385A2}" sibTransId="{D527D778-61F3-4D78-96F6-E0E1A2BBA056}"/>
    <dgm:cxn modelId="{0E44BF50-F0C2-45E1-A9A7-AF108DE6E789}" type="presOf" srcId="{75B8C5D0-BBF1-4A2D-8152-6D06F77D5ED1}" destId="{ADE79799-2DA0-4CE7-A89F-855853738EC9}" srcOrd="0" destOrd="0" presId="urn:microsoft.com/office/officeart/2005/8/layout/chevron2"/>
    <dgm:cxn modelId="{0B77560F-5725-4ECD-BE6F-9BDD90F51880}" srcId="{75B8C5D0-BBF1-4A2D-8152-6D06F77D5ED1}" destId="{5020F8B1-6059-45C4-9E27-2FAE27730E67}" srcOrd="1" destOrd="0" parTransId="{445B4B10-4840-45B7-AF62-B32306C79FE5}" sibTransId="{7680D4CD-AB74-4AE2-B6C9-330755563FE2}"/>
    <dgm:cxn modelId="{6F811243-FB6B-45FA-9860-E2608819C6C5}" srcId="{55D062F8-2462-43ED-8143-E1653959E4A7}" destId="{73571793-7382-4ABF-807B-A70F64F96C2D}" srcOrd="1" destOrd="0" parTransId="{F7BD1F73-9E06-436D-9452-3CDCEF6BAF5B}" sibTransId="{6DD6EE46-9FC0-48A4-8711-12E33B1B10F6}"/>
    <dgm:cxn modelId="{19C2BE37-D62E-4899-B05F-0796BE50C968}" type="presParOf" srcId="{671F31F6-2883-48CA-B006-D2DFF7F65587}" destId="{7EF278EA-0C62-40AE-9877-8B5A60419794}" srcOrd="0" destOrd="0" presId="urn:microsoft.com/office/officeart/2005/8/layout/chevron2"/>
    <dgm:cxn modelId="{7E9F515B-E3EB-45E6-9F48-842C5DCEA554}" type="presParOf" srcId="{7EF278EA-0C62-40AE-9877-8B5A60419794}" destId="{ADE79799-2DA0-4CE7-A89F-855853738EC9}" srcOrd="0" destOrd="0" presId="urn:microsoft.com/office/officeart/2005/8/layout/chevron2"/>
    <dgm:cxn modelId="{A8FD362A-6667-4E81-9B78-EFD8284799C2}" type="presParOf" srcId="{7EF278EA-0C62-40AE-9877-8B5A60419794}" destId="{A9EAA413-6769-41FF-B383-E56CB8AEC97C}" srcOrd="1" destOrd="0" presId="urn:microsoft.com/office/officeart/2005/8/layout/chevron2"/>
    <dgm:cxn modelId="{68DB918E-E347-4CE4-83F4-65B742CBA8CB}" type="presParOf" srcId="{671F31F6-2883-48CA-B006-D2DFF7F65587}" destId="{5A207388-3D81-43AB-9955-40C0E6630D2B}" srcOrd="1" destOrd="0" presId="urn:microsoft.com/office/officeart/2005/8/layout/chevron2"/>
    <dgm:cxn modelId="{5C2AEFA1-02D8-4E82-9176-A3E4A86FBA80}" type="presParOf" srcId="{671F31F6-2883-48CA-B006-D2DFF7F65587}" destId="{39C6A323-E990-49DE-B54E-DE21D2837ED2}" srcOrd="2" destOrd="0" presId="urn:microsoft.com/office/officeart/2005/8/layout/chevron2"/>
    <dgm:cxn modelId="{F295E2CC-3ECB-48CA-87FF-7DDED8502B1D}" type="presParOf" srcId="{39C6A323-E990-49DE-B54E-DE21D2837ED2}" destId="{64C3DCF2-CD84-4CD6-A106-176621EA7779}" srcOrd="0" destOrd="0" presId="urn:microsoft.com/office/officeart/2005/8/layout/chevron2"/>
    <dgm:cxn modelId="{34D087A2-1C68-4DBE-AF9C-8B11B2AC84D1}" type="presParOf" srcId="{39C6A323-E990-49DE-B54E-DE21D2837ED2}" destId="{A51CE5B4-3F86-4BA6-9210-C97672EA57D0}" srcOrd="1" destOrd="0" presId="urn:microsoft.com/office/officeart/2005/8/layout/chevron2"/>
    <dgm:cxn modelId="{46FE40DE-8665-4449-AC52-5C14D3DA280D}" type="presParOf" srcId="{671F31F6-2883-48CA-B006-D2DFF7F65587}" destId="{B0D1654D-AB14-48D5-AF46-072436F8C0B3}" srcOrd="3" destOrd="0" presId="urn:microsoft.com/office/officeart/2005/8/layout/chevron2"/>
    <dgm:cxn modelId="{2192A035-F37D-4753-950B-A7E52A5C9731}" type="presParOf" srcId="{671F31F6-2883-48CA-B006-D2DFF7F65587}" destId="{2D3446CD-A319-4CD7-8456-8864CB539765}" srcOrd="4" destOrd="0" presId="urn:microsoft.com/office/officeart/2005/8/layout/chevron2"/>
    <dgm:cxn modelId="{B109B17B-74D2-4AD3-A954-1DC94F9315C9}" type="presParOf" srcId="{2D3446CD-A319-4CD7-8456-8864CB539765}" destId="{A9C0897F-AD1A-4DB5-AEB1-612BA59DAEE9}" srcOrd="0" destOrd="0" presId="urn:microsoft.com/office/officeart/2005/8/layout/chevron2"/>
    <dgm:cxn modelId="{7F3AB186-EABC-42ED-BDD1-E7CFFE275D81}" type="presParOf" srcId="{2D3446CD-A319-4CD7-8456-8864CB539765}" destId="{90C0351B-CF52-41D6-B67A-04CF1A381BBA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DA6E3E-9FC5-445F-A6A3-4A5276DD8E47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67AA17-7E50-4742-BAF3-C2E6AFBFEF59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Sumber</a:t>
          </a:r>
          <a:r>
            <a:rPr lang="en-US" dirty="0" smtClean="0"/>
            <a:t> Data</a:t>
          </a:r>
          <a:endParaRPr lang="en-US" dirty="0"/>
        </a:p>
      </dgm:t>
    </dgm:pt>
    <dgm:pt modelId="{9882BC6F-8725-417E-8906-3562A0061D36}" type="parTrans" cxnId="{C3BB6825-0259-41EC-8893-C887656C4DF2}">
      <dgm:prSet/>
      <dgm:spPr/>
      <dgm:t>
        <a:bodyPr/>
        <a:lstStyle/>
        <a:p>
          <a:endParaRPr lang="en-US"/>
        </a:p>
      </dgm:t>
    </dgm:pt>
    <dgm:pt modelId="{CD2CE7F7-CF0B-4ADA-BF53-9A4B015A3D72}" type="sibTrans" cxnId="{C3BB6825-0259-41EC-8893-C887656C4DF2}">
      <dgm:prSet/>
      <dgm:spPr/>
      <dgm:t>
        <a:bodyPr/>
        <a:lstStyle/>
        <a:p>
          <a:endParaRPr lang="en-US"/>
        </a:p>
      </dgm:t>
    </dgm:pt>
    <dgm:pt modelId="{110C76D9-8128-4E54-8A38-A67C0C0603BF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Teks</a:t>
          </a:r>
          <a:r>
            <a:rPr lang="en-US" dirty="0" smtClean="0"/>
            <a:t> </a:t>
          </a:r>
          <a:r>
            <a:rPr lang="en-US" dirty="0" err="1" smtClean="0"/>
            <a:t>Panggolaran</a:t>
          </a:r>
          <a:r>
            <a:rPr lang="en-US" dirty="0" smtClean="0"/>
            <a:t> yang </a:t>
          </a:r>
          <a:r>
            <a:rPr lang="en-US" dirty="0" err="1" smtClean="0"/>
            <a:t>diperoleh</a:t>
          </a:r>
          <a:r>
            <a:rPr lang="en-US" dirty="0" smtClean="0"/>
            <a:t> </a:t>
          </a:r>
          <a:r>
            <a:rPr lang="en-US" dirty="0" err="1" smtClean="0"/>
            <a:t>dari</a:t>
          </a:r>
          <a:endParaRPr lang="en-US" dirty="0" smtClean="0"/>
        </a:p>
        <a:p>
          <a:r>
            <a:rPr lang="en-US" dirty="0" err="1" smtClean="0"/>
            <a:t>penutur</a:t>
          </a:r>
          <a:r>
            <a:rPr lang="en-US" dirty="0" smtClean="0"/>
            <a:t> </a:t>
          </a:r>
          <a:r>
            <a:rPr lang="en-US" dirty="0" err="1" smtClean="0"/>
            <a:t>asli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suku</a:t>
          </a:r>
          <a:r>
            <a:rPr lang="en-US" dirty="0" smtClean="0"/>
            <a:t> </a:t>
          </a:r>
          <a:r>
            <a:rPr lang="en-US" dirty="0" err="1" smtClean="0"/>
            <a:t>komering-betung</a:t>
          </a:r>
          <a:r>
            <a:rPr lang="en-US" dirty="0" smtClean="0"/>
            <a:t>, yang </a:t>
          </a:r>
          <a:r>
            <a:rPr lang="en-US" dirty="0" err="1" smtClean="0"/>
            <a:t>berusia</a:t>
          </a:r>
          <a:r>
            <a:rPr lang="en-US" dirty="0" smtClean="0"/>
            <a:t> </a:t>
          </a:r>
          <a:r>
            <a:rPr lang="en-US" dirty="0" err="1" smtClean="0"/>
            <a:t>kurang</a:t>
          </a:r>
          <a:r>
            <a:rPr lang="en-US" dirty="0" smtClean="0"/>
            <a:t> </a:t>
          </a:r>
          <a:r>
            <a:rPr lang="en-US" dirty="0" err="1" smtClean="0"/>
            <a:t>lebih</a:t>
          </a:r>
          <a:r>
            <a:rPr lang="en-US" dirty="0" smtClean="0"/>
            <a:t> 60 </a:t>
          </a:r>
          <a:r>
            <a:rPr lang="en-US" dirty="0" err="1" smtClean="0"/>
            <a:t>tahun</a:t>
          </a:r>
          <a:r>
            <a:rPr lang="en-US" dirty="0" smtClean="0"/>
            <a:t>, yang </a:t>
          </a:r>
          <a:r>
            <a:rPr lang="en-US" dirty="0" err="1" smtClean="0"/>
            <a:t>menghargai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menggunakan</a:t>
          </a:r>
          <a:r>
            <a:rPr lang="en-US" dirty="0" smtClean="0"/>
            <a:t> </a:t>
          </a:r>
          <a:r>
            <a:rPr lang="en-US" dirty="0" err="1" smtClean="0"/>
            <a:t>gelar</a:t>
          </a:r>
          <a:r>
            <a:rPr lang="en-US" dirty="0" smtClean="0"/>
            <a:t> yang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diperolehnya</a:t>
          </a:r>
          <a:r>
            <a:rPr lang="en-US" dirty="0" smtClean="0"/>
            <a:t> setelah </a:t>
          </a:r>
          <a:r>
            <a:rPr lang="en-US" dirty="0" err="1" smtClean="0"/>
            <a:t>menikah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dinobatkan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 </a:t>
          </a:r>
          <a:r>
            <a:rPr lang="en-US" dirty="0" err="1" smtClean="0"/>
            <a:t>pesta</a:t>
          </a:r>
          <a:r>
            <a:rPr lang="en-US" dirty="0" smtClean="0"/>
            <a:t> </a:t>
          </a:r>
          <a:r>
            <a:rPr lang="en-US" dirty="0" err="1" smtClean="0"/>
            <a:t>pernikahannya</a:t>
          </a:r>
          <a:r>
            <a:rPr lang="en-US" dirty="0" smtClean="0"/>
            <a:t>. </a:t>
          </a:r>
          <a:r>
            <a:rPr lang="en-US" dirty="0" err="1" smtClean="0"/>
            <a:t>Selain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, </a:t>
          </a:r>
          <a:r>
            <a:rPr lang="en-US" dirty="0" err="1" smtClean="0"/>
            <a:t>beliau</a:t>
          </a:r>
          <a:r>
            <a:rPr lang="en-US" dirty="0" smtClean="0"/>
            <a:t> </a:t>
          </a:r>
          <a:r>
            <a:rPr lang="en-US" dirty="0" err="1" smtClean="0"/>
            <a:t>juga</a:t>
          </a:r>
          <a:r>
            <a:rPr lang="en-US" dirty="0" smtClean="0"/>
            <a:t> </a:t>
          </a:r>
          <a:r>
            <a:rPr lang="en-US" dirty="0" err="1" smtClean="0"/>
            <a:t>menggunakan</a:t>
          </a:r>
          <a:r>
            <a:rPr lang="en-US" dirty="0" smtClean="0"/>
            <a:t> </a:t>
          </a:r>
          <a:r>
            <a:rPr lang="en-US" dirty="0" err="1" smtClean="0"/>
            <a:t>tradisi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pesta</a:t>
          </a:r>
          <a:r>
            <a:rPr lang="en-US" dirty="0" smtClean="0"/>
            <a:t> </a:t>
          </a:r>
          <a:r>
            <a:rPr lang="en-US" dirty="0" err="1" smtClean="0"/>
            <a:t>perkawinan</a:t>
          </a:r>
          <a:r>
            <a:rPr lang="en-US" dirty="0" smtClean="0"/>
            <a:t> </a:t>
          </a:r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pertamanya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bulan</a:t>
          </a:r>
          <a:r>
            <a:rPr lang="en-US" dirty="0" smtClean="0"/>
            <a:t> September 2010 </a:t>
          </a:r>
          <a:r>
            <a:rPr lang="en-US" dirty="0" err="1" smtClean="0"/>
            <a:t>lalu</a:t>
          </a:r>
          <a:r>
            <a:rPr lang="en-US" dirty="0" smtClean="0"/>
            <a:t>.</a:t>
          </a:r>
          <a:endParaRPr lang="en-US" dirty="0"/>
        </a:p>
      </dgm:t>
    </dgm:pt>
    <dgm:pt modelId="{CFB5C6D9-74E4-49FD-9012-26757358A7F6}" type="parTrans" cxnId="{6C867927-3001-46F8-9F5C-5466DD2A4A2C}">
      <dgm:prSet/>
      <dgm:spPr/>
      <dgm:t>
        <a:bodyPr/>
        <a:lstStyle/>
        <a:p>
          <a:endParaRPr lang="en-US"/>
        </a:p>
      </dgm:t>
    </dgm:pt>
    <dgm:pt modelId="{2B122500-20FF-4EE5-A919-343FCAA78063}" type="sibTrans" cxnId="{6C867927-3001-46F8-9F5C-5466DD2A4A2C}">
      <dgm:prSet/>
      <dgm:spPr/>
      <dgm:t>
        <a:bodyPr/>
        <a:lstStyle/>
        <a:p>
          <a:endParaRPr lang="en-US"/>
        </a:p>
      </dgm:t>
    </dgm:pt>
    <dgm:pt modelId="{C322C38C-F764-49C6-80A6-B109DC752E84}" type="pres">
      <dgm:prSet presAssocID="{69DA6E3E-9FC5-445F-A6A3-4A5276DD8E47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36A95C9-60D8-4B85-A914-9FEC645C9E4B}" type="pres">
      <dgm:prSet presAssocID="{C267AA17-7E50-4742-BAF3-C2E6AFBFEF59}" presName="posSpace" presStyleCnt="0"/>
      <dgm:spPr/>
    </dgm:pt>
    <dgm:pt modelId="{AC04CC4A-DB59-4CAE-AB06-39A4668C0E6D}" type="pres">
      <dgm:prSet presAssocID="{C267AA17-7E50-4742-BAF3-C2E6AFBFEF59}" presName="vertFlow" presStyleCnt="0"/>
      <dgm:spPr/>
    </dgm:pt>
    <dgm:pt modelId="{DE41592B-DA7C-4A2D-93C7-035DB5E9939B}" type="pres">
      <dgm:prSet presAssocID="{C267AA17-7E50-4742-BAF3-C2E6AFBFEF59}" presName="topSpace" presStyleCnt="0"/>
      <dgm:spPr/>
    </dgm:pt>
    <dgm:pt modelId="{232E621F-B8D3-4444-A86A-65F1F7806DD5}" type="pres">
      <dgm:prSet presAssocID="{C267AA17-7E50-4742-BAF3-C2E6AFBFEF59}" presName="firstComp" presStyleCnt="0"/>
      <dgm:spPr/>
    </dgm:pt>
    <dgm:pt modelId="{CB81B4FD-E7F8-47AA-8B91-9BC3C314518D}" type="pres">
      <dgm:prSet presAssocID="{C267AA17-7E50-4742-BAF3-C2E6AFBFEF59}" presName="firstChild" presStyleLbl="bgAccFollowNode1" presStyleIdx="0" presStyleCnt="1"/>
      <dgm:spPr/>
      <dgm:t>
        <a:bodyPr/>
        <a:lstStyle/>
        <a:p>
          <a:endParaRPr lang="en-US"/>
        </a:p>
      </dgm:t>
    </dgm:pt>
    <dgm:pt modelId="{68D5B4A4-7D55-4722-990C-CF276F764CC1}" type="pres">
      <dgm:prSet presAssocID="{C267AA17-7E50-4742-BAF3-C2E6AFBFEF59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7497E-2CAD-4813-A221-E1B14821D9A2}" type="pres">
      <dgm:prSet presAssocID="{C267AA17-7E50-4742-BAF3-C2E6AFBFEF59}" presName="negSpace" presStyleCnt="0"/>
      <dgm:spPr/>
    </dgm:pt>
    <dgm:pt modelId="{C87EA6A0-FA18-413A-974E-079D375154B1}" type="pres">
      <dgm:prSet presAssocID="{C267AA17-7E50-4742-BAF3-C2E6AFBFEF59}" presName="circle" presStyleLbl="node1" presStyleIdx="0" presStyleCnt="1" custScaleX="78977" custLinFactNeighborX="3681" custLinFactNeighborY="11010"/>
      <dgm:spPr/>
      <dgm:t>
        <a:bodyPr/>
        <a:lstStyle/>
        <a:p>
          <a:endParaRPr lang="en-US"/>
        </a:p>
      </dgm:t>
    </dgm:pt>
  </dgm:ptLst>
  <dgm:cxnLst>
    <dgm:cxn modelId="{9CF3AED2-7EB5-465C-9AA2-1474EC9DDBB0}" type="presOf" srcId="{69DA6E3E-9FC5-445F-A6A3-4A5276DD8E47}" destId="{C322C38C-F764-49C6-80A6-B109DC752E84}" srcOrd="0" destOrd="0" presId="urn:microsoft.com/office/officeart/2005/8/layout/hList9"/>
    <dgm:cxn modelId="{FA9DCB9D-DF42-4BF0-BDBE-9DB5E4EFE89B}" type="presOf" srcId="{110C76D9-8128-4E54-8A38-A67C0C0603BF}" destId="{68D5B4A4-7D55-4722-990C-CF276F764CC1}" srcOrd="1" destOrd="0" presId="urn:microsoft.com/office/officeart/2005/8/layout/hList9"/>
    <dgm:cxn modelId="{C3BB6825-0259-41EC-8893-C887656C4DF2}" srcId="{69DA6E3E-9FC5-445F-A6A3-4A5276DD8E47}" destId="{C267AA17-7E50-4742-BAF3-C2E6AFBFEF59}" srcOrd="0" destOrd="0" parTransId="{9882BC6F-8725-417E-8906-3562A0061D36}" sibTransId="{CD2CE7F7-CF0B-4ADA-BF53-9A4B015A3D72}"/>
    <dgm:cxn modelId="{3B97FE58-8D65-4CC2-8BB5-2F16667345C8}" type="presOf" srcId="{110C76D9-8128-4E54-8A38-A67C0C0603BF}" destId="{CB81B4FD-E7F8-47AA-8B91-9BC3C314518D}" srcOrd="0" destOrd="0" presId="urn:microsoft.com/office/officeart/2005/8/layout/hList9"/>
    <dgm:cxn modelId="{418E8EBD-42F3-4FC2-A5F5-C4051BA61F3F}" type="presOf" srcId="{C267AA17-7E50-4742-BAF3-C2E6AFBFEF59}" destId="{C87EA6A0-FA18-413A-974E-079D375154B1}" srcOrd="0" destOrd="0" presId="urn:microsoft.com/office/officeart/2005/8/layout/hList9"/>
    <dgm:cxn modelId="{6C867927-3001-46F8-9F5C-5466DD2A4A2C}" srcId="{C267AA17-7E50-4742-BAF3-C2E6AFBFEF59}" destId="{110C76D9-8128-4E54-8A38-A67C0C0603BF}" srcOrd="0" destOrd="0" parTransId="{CFB5C6D9-74E4-49FD-9012-26757358A7F6}" sibTransId="{2B122500-20FF-4EE5-A919-343FCAA78063}"/>
    <dgm:cxn modelId="{423F63E9-F6CB-4B66-AEEC-5BF1E8EBA523}" type="presParOf" srcId="{C322C38C-F764-49C6-80A6-B109DC752E84}" destId="{436A95C9-60D8-4B85-A914-9FEC645C9E4B}" srcOrd="0" destOrd="0" presId="urn:microsoft.com/office/officeart/2005/8/layout/hList9"/>
    <dgm:cxn modelId="{886A4806-B90F-4CD4-91B1-A0C5AE4A8A61}" type="presParOf" srcId="{C322C38C-F764-49C6-80A6-B109DC752E84}" destId="{AC04CC4A-DB59-4CAE-AB06-39A4668C0E6D}" srcOrd="1" destOrd="0" presId="urn:microsoft.com/office/officeart/2005/8/layout/hList9"/>
    <dgm:cxn modelId="{642D590C-16D3-4778-8550-8094186D4FC3}" type="presParOf" srcId="{AC04CC4A-DB59-4CAE-AB06-39A4668C0E6D}" destId="{DE41592B-DA7C-4A2D-93C7-035DB5E9939B}" srcOrd="0" destOrd="0" presId="urn:microsoft.com/office/officeart/2005/8/layout/hList9"/>
    <dgm:cxn modelId="{EF11A162-AB43-49CC-8DE4-143B3DCA0875}" type="presParOf" srcId="{AC04CC4A-DB59-4CAE-AB06-39A4668C0E6D}" destId="{232E621F-B8D3-4444-A86A-65F1F7806DD5}" srcOrd="1" destOrd="0" presId="urn:microsoft.com/office/officeart/2005/8/layout/hList9"/>
    <dgm:cxn modelId="{21D7E635-19F4-4798-9B08-3857C01960F0}" type="presParOf" srcId="{232E621F-B8D3-4444-A86A-65F1F7806DD5}" destId="{CB81B4FD-E7F8-47AA-8B91-9BC3C314518D}" srcOrd="0" destOrd="0" presId="urn:microsoft.com/office/officeart/2005/8/layout/hList9"/>
    <dgm:cxn modelId="{5BC79325-AE40-47C1-B54D-FC24A585B0F1}" type="presParOf" srcId="{232E621F-B8D3-4444-A86A-65F1F7806DD5}" destId="{68D5B4A4-7D55-4722-990C-CF276F764CC1}" srcOrd="1" destOrd="0" presId="urn:microsoft.com/office/officeart/2005/8/layout/hList9"/>
    <dgm:cxn modelId="{970032B4-A7C4-4798-BCE3-AE66FAA1CA6E}" type="presParOf" srcId="{C322C38C-F764-49C6-80A6-B109DC752E84}" destId="{BA07497E-2CAD-4813-A221-E1B14821D9A2}" srcOrd="2" destOrd="0" presId="urn:microsoft.com/office/officeart/2005/8/layout/hList9"/>
    <dgm:cxn modelId="{C34BFB4F-B6CA-4AF0-B0B4-DE299E468302}" type="presParOf" srcId="{C322C38C-F764-49C6-80A6-B109DC752E84}" destId="{C87EA6A0-FA18-413A-974E-079D375154B1}" srcOrd="3" destOrd="0" presId="urn:microsoft.com/office/officeart/2005/8/layout/hList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634D5E-678B-4E38-A37B-30A42986E37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F6AAEF-2C4E-45E4-92F3-FE59559A35DE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err="1" smtClean="0"/>
            <a:t>Analisis</a:t>
          </a:r>
          <a:r>
            <a:rPr lang="en-US" dirty="0" smtClean="0"/>
            <a:t> Data</a:t>
          </a:r>
          <a:endParaRPr lang="en-US" dirty="0"/>
        </a:p>
      </dgm:t>
    </dgm:pt>
    <dgm:pt modelId="{BBAE62A0-B7D2-42DF-8460-AB44DCEB6FAF}" type="parTrans" cxnId="{2D3EC7E1-A1D2-4ED1-8D7E-B9C33CDB0DC7}">
      <dgm:prSet/>
      <dgm:spPr/>
      <dgm:t>
        <a:bodyPr/>
        <a:lstStyle/>
        <a:p>
          <a:endParaRPr lang="en-US"/>
        </a:p>
      </dgm:t>
    </dgm:pt>
    <dgm:pt modelId="{2029999D-7AAE-4429-A594-A2DC54D8C9A6}" type="sibTrans" cxnId="{2D3EC7E1-A1D2-4ED1-8D7E-B9C33CDB0DC7}">
      <dgm:prSet/>
      <dgm:spPr/>
      <dgm:t>
        <a:bodyPr/>
        <a:lstStyle/>
        <a:p>
          <a:endParaRPr lang="en-US"/>
        </a:p>
      </dgm:t>
    </dgm:pt>
    <dgm:pt modelId="{63385893-8757-46E0-AA0F-9FEEF14B036A}">
      <dgm:prSet/>
      <dgm:spPr/>
      <dgm:t>
        <a:bodyPr/>
        <a:lstStyle/>
        <a:p>
          <a:r>
            <a:rPr lang="en-US" dirty="0" err="1" smtClean="0"/>
            <a:t>Melalui</a:t>
          </a:r>
          <a:r>
            <a:rPr lang="en-US" dirty="0" smtClean="0"/>
            <a:t> </a:t>
          </a:r>
          <a:r>
            <a:rPr lang="en-US" dirty="0" err="1" smtClean="0"/>
            <a:t>pemaknaan</a:t>
          </a:r>
          <a:r>
            <a:rPr lang="en-US" dirty="0" smtClean="0"/>
            <a:t> </a:t>
          </a:r>
          <a:r>
            <a:rPr lang="en-US" dirty="0" err="1" smtClean="0"/>
            <a:t>semiotika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pendekatan</a:t>
          </a:r>
          <a:r>
            <a:rPr lang="en-US" dirty="0" smtClean="0"/>
            <a:t> </a:t>
          </a:r>
          <a:r>
            <a:rPr lang="en-US" dirty="0" err="1" smtClean="0"/>
            <a:t>hermeneutik</a:t>
          </a:r>
          <a:r>
            <a:rPr lang="en-US" dirty="0" smtClean="0"/>
            <a:t> </a:t>
          </a:r>
          <a:r>
            <a:rPr lang="en-US" dirty="0" err="1" smtClean="0"/>
            <a:t>Ricoeur</a:t>
          </a:r>
          <a:endParaRPr lang="en-US" dirty="0"/>
        </a:p>
      </dgm:t>
    </dgm:pt>
    <dgm:pt modelId="{656299D9-1A3D-4481-93C8-567B69668454}" type="parTrans" cxnId="{AC60ACD3-14EA-4C41-82F7-85886CCED6C0}">
      <dgm:prSet/>
      <dgm:spPr/>
      <dgm:t>
        <a:bodyPr/>
        <a:lstStyle/>
        <a:p>
          <a:endParaRPr lang="en-US"/>
        </a:p>
      </dgm:t>
    </dgm:pt>
    <dgm:pt modelId="{71B66697-C292-4E0D-8F9C-18337EDE5CC7}" type="sibTrans" cxnId="{AC60ACD3-14EA-4C41-82F7-85886CCED6C0}">
      <dgm:prSet/>
      <dgm:spPr/>
      <dgm:t>
        <a:bodyPr/>
        <a:lstStyle/>
        <a:p>
          <a:endParaRPr lang="en-US"/>
        </a:p>
      </dgm:t>
    </dgm:pt>
    <dgm:pt modelId="{AFA9F5E0-C0AA-453A-A5CB-187E8CBDA73D}" type="pres">
      <dgm:prSet presAssocID="{E8634D5E-678B-4E38-A37B-30A42986E37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033C97-2528-4085-967A-13132B046347}" type="pres">
      <dgm:prSet presAssocID="{4CF6AAEF-2C4E-45E4-92F3-FE59559A35DE}" presName="linNode" presStyleCnt="0"/>
      <dgm:spPr/>
    </dgm:pt>
    <dgm:pt modelId="{182C9B76-6868-4FC0-94F8-6DDA82D11B1F}" type="pres">
      <dgm:prSet presAssocID="{4CF6AAEF-2C4E-45E4-92F3-FE59559A35DE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03815-E025-45E2-8158-710A74DAF2DA}" type="pres">
      <dgm:prSet presAssocID="{4CF6AAEF-2C4E-45E4-92F3-FE59559A35DE}" presName="childShp" presStyleLbl="bgAccFollowNode1" presStyleIdx="0" presStyleCnt="1" custScaleX="109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3EC7E1-A1D2-4ED1-8D7E-B9C33CDB0DC7}" srcId="{E8634D5E-678B-4E38-A37B-30A42986E37B}" destId="{4CF6AAEF-2C4E-45E4-92F3-FE59559A35DE}" srcOrd="0" destOrd="0" parTransId="{BBAE62A0-B7D2-42DF-8460-AB44DCEB6FAF}" sibTransId="{2029999D-7AAE-4429-A594-A2DC54D8C9A6}"/>
    <dgm:cxn modelId="{AC60ACD3-14EA-4C41-82F7-85886CCED6C0}" srcId="{4CF6AAEF-2C4E-45E4-92F3-FE59559A35DE}" destId="{63385893-8757-46E0-AA0F-9FEEF14B036A}" srcOrd="0" destOrd="0" parTransId="{656299D9-1A3D-4481-93C8-567B69668454}" sibTransId="{71B66697-C292-4E0D-8F9C-18337EDE5CC7}"/>
    <dgm:cxn modelId="{5D4C49FB-6576-46C3-8B96-AC5A153C0727}" type="presOf" srcId="{E8634D5E-678B-4E38-A37B-30A42986E37B}" destId="{AFA9F5E0-C0AA-453A-A5CB-187E8CBDA73D}" srcOrd="0" destOrd="0" presId="urn:microsoft.com/office/officeart/2005/8/layout/vList6"/>
    <dgm:cxn modelId="{97949005-27BB-43DE-8EC3-77D262B38E79}" type="presOf" srcId="{4CF6AAEF-2C4E-45E4-92F3-FE59559A35DE}" destId="{182C9B76-6868-4FC0-94F8-6DDA82D11B1F}" srcOrd="0" destOrd="0" presId="urn:microsoft.com/office/officeart/2005/8/layout/vList6"/>
    <dgm:cxn modelId="{137D6EEB-D54A-4F81-86CD-74EC910765BD}" type="presOf" srcId="{63385893-8757-46E0-AA0F-9FEEF14B036A}" destId="{B0603815-E025-45E2-8158-710A74DAF2DA}" srcOrd="0" destOrd="0" presId="urn:microsoft.com/office/officeart/2005/8/layout/vList6"/>
    <dgm:cxn modelId="{4AC75E04-CCCE-4CB0-A22A-CEF93313E168}" type="presParOf" srcId="{AFA9F5E0-C0AA-453A-A5CB-187E8CBDA73D}" destId="{14033C97-2528-4085-967A-13132B046347}" srcOrd="0" destOrd="0" presId="urn:microsoft.com/office/officeart/2005/8/layout/vList6"/>
    <dgm:cxn modelId="{BC126BD2-37C4-4A45-A2E6-FECDEA343D38}" type="presParOf" srcId="{14033C97-2528-4085-967A-13132B046347}" destId="{182C9B76-6868-4FC0-94F8-6DDA82D11B1F}" srcOrd="0" destOrd="0" presId="urn:microsoft.com/office/officeart/2005/8/layout/vList6"/>
    <dgm:cxn modelId="{B2757559-3808-4F67-9D3C-702163D16EC8}" type="presParOf" srcId="{14033C97-2528-4085-967A-13132B046347}" destId="{B0603815-E025-45E2-8158-710A74DAF2DA}" srcOrd="1" destOrd="0" presId="urn:microsoft.com/office/officeart/2005/8/layout/v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654E6A-F5E8-41D9-865D-FC5EF5A9A6E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AC7776-8008-4961-861E-A0161B7D5968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err="1" smtClean="0"/>
            <a:t>Kajian</a:t>
          </a:r>
          <a:r>
            <a:rPr lang="en-US" dirty="0" smtClean="0"/>
            <a:t> </a:t>
          </a:r>
          <a:r>
            <a:rPr lang="en-US" dirty="0" err="1" smtClean="0"/>
            <a:t>Semiotika</a:t>
          </a:r>
          <a:endParaRPr lang="en-US" dirty="0"/>
        </a:p>
      </dgm:t>
    </dgm:pt>
    <dgm:pt modelId="{33945266-6B6A-437C-A12B-2A826A098817}" type="parTrans" cxnId="{4BD2E385-4AE4-4AAC-B068-899B22F3FA04}">
      <dgm:prSet/>
      <dgm:spPr/>
      <dgm:t>
        <a:bodyPr/>
        <a:lstStyle/>
        <a:p>
          <a:endParaRPr lang="en-US"/>
        </a:p>
      </dgm:t>
    </dgm:pt>
    <dgm:pt modelId="{951E37B7-46F9-4509-92F1-2992BB08E8A9}" type="sibTrans" cxnId="{4BD2E385-4AE4-4AAC-B068-899B22F3FA04}">
      <dgm:prSet/>
      <dgm:spPr/>
      <dgm:t>
        <a:bodyPr/>
        <a:lstStyle/>
        <a:p>
          <a:endParaRPr lang="en-US"/>
        </a:p>
      </dgm:t>
    </dgm:pt>
    <dgm:pt modelId="{BCCCAEBD-49CB-46BC-A15C-20403566891F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err="1" smtClean="0"/>
            <a:t>Kajian</a:t>
          </a:r>
          <a:r>
            <a:rPr lang="en-US" dirty="0" smtClean="0"/>
            <a:t> </a:t>
          </a:r>
          <a:r>
            <a:rPr lang="en-US" dirty="0" err="1" smtClean="0"/>
            <a:t>semiotik</a:t>
          </a:r>
          <a:r>
            <a:rPr lang="en-US" dirty="0" smtClean="0"/>
            <a:t> yang </a:t>
          </a:r>
          <a:r>
            <a:rPr lang="en-US" dirty="0" err="1" smtClean="0"/>
            <a:t>dibahas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tulisan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pemaknaan</a:t>
          </a:r>
          <a:r>
            <a:rPr lang="en-US" dirty="0" smtClean="0"/>
            <a:t> </a:t>
          </a:r>
          <a:r>
            <a:rPr lang="en-US" dirty="0" err="1" smtClean="0"/>
            <a:t>jenis</a:t>
          </a:r>
          <a:r>
            <a:rPr lang="en-US" dirty="0" smtClean="0"/>
            <a:t>, </a:t>
          </a:r>
          <a:r>
            <a:rPr lang="en-US" dirty="0" err="1" smtClean="0"/>
            <a:t>makna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fungsi</a:t>
          </a:r>
          <a:r>
            <a:rPr lang="en-US" dirty="0" smtClean="0"/>
            <a:t> </a:t>
          </a:r>
          <a:r>
            <a:rPr lang="en-US" dirty="0" err="1" smtClean="0"/>
            <a:t>mitos</a:t>
          </a:r>
          <a:r>
            <a:rPr lang="en-US" dirty="0" smtClean="0"/>
            <a:t> </a:t>
          </a:r>
          <a:r>
            <a:rPr lang="en-US" dirty="0" err="1" smtClean="0"/>
            <a:t>melalui</a:t>
          </a:r>
          <a:r>
            <a:rPr lang="en-US" dirty="0" smtClean="0"/>
            <a:t> </a:t>
          </a:r>
          <a:r>
            <a:rPr lang="en-US" i="1" dirty="0" err="1" smtClean="0"/>
            <a:t>simbol</a:t>
          </a:r>
          <a:r>
            <a:rPr lang="en-US" dirty="0" smtClean="0"/>
            <a:t> yang </a:t>
          </a:r>
          <a:r>
            <a:rPr lang="en-US" dirty="0" err="1" smtClean="0"/>
            <a:t>terdapat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sastra</a:t>
          </a:r>
          <a:r>
            <a:rPr lang="en-US" dirty="0" smtClean="0"/>
            <a:t> </a:t>
          </a:r>
          <a:r>
            <a:rPr lang="en-US" dirty="0" err="1" smtClean="0"/>
            <a:t>lisan</a:t>
          </a:r>
          <a:r>
            <a:rPr lang="en-US" dirty="0" smtClean="0"/>
            <a:t> </a:t>
          </a:r>
          <a:r>
            <a:rPr lang="en-US" i="1" dirty="0" err="1" smtClean="0"/>
            <a:t>Panggolaran</a:t>
          </a:r>
          <a:r>
            <a:rPr lang="en-US" i="1" dirty="0" smtClean="0"/>
            <a:t>.</a:t>
          </a:r>
          <a:endParaRPr lang="en-US" dirty="0"/>
        </a:p>
      </dgm:t>
    </dgm:pt>
    <dgm:pt modelId="{E11C8709-3A8D-480A-9B9B-4C6CC0DBF9A6}" type="parTrans" cxnId="{E5243D77-537B-4207-9AE7-8F1426CA8D94}">
      <dgm:prSet/>
      <dgm:spPr/>
      <dgm:t>
        <a:bodyPr/>
        <a:lstStyle/>
        <a:p>
          <a:endParaRPr lang="en-US"/>
        </a:p>
      </dgm:t>
    </dgm:pt>
    <dgm:pt modelId="{3324D0CC-3F51-4C9E-903C-12494D1CF17A}" type="sibTrans" cxnId="{E5243D77-537B-4207-9AE7-8F1426CA8D94}">
      <dgm:prSet/>
      <dgm:spPr/>
      <dgm:t>
        <a:bodyPr/>
        <a:lstStyle/>
        <a:p>
          <a:endParaRPr lang="en-US"/>
        </a:p>
      </dgm:t>
    </dgm:pt>
    <dgm:pt modelId="{D2C6E47F-C64C-4BEF-9CF5-14FC93CF34C5}" type="pres">
      <dgm:prSet presAssocID="{C0654E6A-F5E8-41D9-865D-FC5EF5A9A6E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7E5265D-6F58-4756-9FA6-70186948CBD2}" type="pres">
      <dgm:prSet presAssocID="{A9AC7776-8008-4961-861E-A0161B7D5968}" presName="linNode" presStyleCnt="0"/>
      <dgm:spPr/>
    </dgm:pt>
    <dgm:pt modelId="{BA663337-A685-4795-8688-F9128BC5FA89}" type="pres">
      <dgm:prSet presAssocID="{A9AC7776-8008-4961-861E-A0161B7D5968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3B37A-C766-4166-8A42-B3BAE2779E82}" type="pres">
      <dgm:prSet presAssocID="{A9AC7776-8008-4961-861E-A0161B7D5968}" presName="childShp" presStyleLbl="bgAccFollowNode1" presStyleIdx="0" presStyleCnt="1" custScaleX="158642" custScaleY="83164" custLinFactNeighborX="-3038" custLinFactNeighborY="-3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DEFB03-7E76-4238-914B-3209F3C08B5B}" type="presOf" srcId="{BCCCAEBD-49CB-46BC-A15C-20403566891F}" destId="{2983B37A-C766-4166-8A42-B3BAE2779E82}" srcOrd="0" destOrd="0" presId="urn:microsoft.com/office/officeart/2005/8/layout/vList6"/>
    <dgm:cxn modelId="{4BD2E385-4AE4-4AAC-B068-899B22F3FA04}" srcId="{C0654E6A-F5E8-41D9-865D-FC5EF5A9A6E5}" destId="{A9AC7776-8008-4961-861E-A0161B7D5968}" srcOrd="0" destOrd="0" parTransId="{33945266-6B6A-437C-A12B-2A826A098817}" sibTransId="{951E37B7-46F9-4509-92F1-2992BB08E8A9}"/>
    <dgm:cxn modelId="{9900BDD0-CF43-42E3-89C9-9DE26D41D060}" type="presOf" srcId="{C0654E6A-F5E8-41D9-865D-FC5EF5A9A6E5}" destId="{D2C6E47F-C64C-4BEF-9CF5-14FC93CF34C5}" srcOrd="0" destOrd="0" presId="urn:microsoft.com/office/officeart/2005/8/layout/vList6"/>
    <dgm:cxn modelId="{54877907-E3D0-4953-B361-8030E74AE821}" type="presOf" srcId="{A9AC7776-8008-4961-861E-A0161B7D5968}" destId="{BA663337-A685-4795-8688-F9128BC5FA89}" srcOrd="0" destOrd="0" presId="urn:microsoft.com/office/officeart/2005/8/layout/vList6"/>
    <dgm:cxn modelId="{E5243D77-537B-4207-9AE7-8F1426CA8D94}" srcId="{A9AC7776-8008-4961-861E-A0161B7D5968}" destId="{BCCCAEBD-49CB-46BC-A15C-20403566891F}" srcOrd="0" destOrd="0" parTransId="{E11C8709-3A8D-480A-9B9B-4C6CC0DBF9A6}" sibTransId="{3324D0CC-3F51-4C9E-903C-12494D1CF17A}"/>
    <dgm:cxn modelId="{DC85348C-485F-4658-B6F5-F9EA15249702}" type="presParOf" srcId="{D2C6E47F-C64C-4BEF-9CF5-14FC93CF34C5}" destId="{67E5265D-6F58-4756-9FA6-70186948CBD2}" srcOrd="0" destOrd="0" presId="urn:microsoft.com/office/officeart/2005/8/layout/vList6"/>
    <dgm:cxn modelId="{1BF9433F-52E1-4E3E-B96E-892F3E3BDDD5}" type="presParOf" srcId="{67E5265D-6F58-4756-9FA6-70186948CBD2}" destId="{BA663337-A685-4795-8688-F9128BC5FA89}" srcOrd="0" destOrd="0" presId="urn:microsoft.com/office/officeart/2005/8/layout/vList6"/>
    <dgm:cxn modelId="{D4EA87C4-9B3A-4EB9-9076-7D7F2471B49C}" type="presParOf" srcId="{67E5265D-6F58-4756-9FA6-70186948CBD2}" destId="{2983B37A-C766-4166-8A42-B3BAE2779E82}" srcOrd="1" destOrd="0" presId="urn:microsoft.com/office/officeart/2005/8/layout/v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FF8783-4C66-4531-B738-B691823706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E0FF20-A2E4-4B65-BFFD-FD4A24F7B800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err="1" smtClean="0"/>
            <a:t>Hasil</a:t>
          </a:r>
          <a:r>
            <a:rPr lang="en-US" dirty="0" smtClean="0"/>
            <a:t> : </a:t>
          </a:r>
          <a:r>
            <a:rPr lang="en-US" dirty="0" err="1" smtClean="0"/>
            <a:t>Mitos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Panggolaran</a:t>
          </a:r>
          <a:endParaRPr lang="en-US" dirty="0"/>
        </a:p>
      </dgm:t>
    </dgm:pt>
    <dgm:pt modelId="{78616B4E-6337-4D8B-BB41-8F7524E25973}" type="parTrans" cxnId="{111FD6F7-34F1-4BD0-B2BB-19C7EE198D4F}">
      <dgm:prSet/>
      <dgm:spPr/>
      <dgm:t>
        <a:bodyPr/>
        <a:lstStyle/>
        <a:p>
          <a:endParaRPr lang="en-US"/>
        </a:p>
      </dgm:t>
    </dgm:pt>
    <dgm:pt modelId="{85C257BF-AD72-41DA-AA98-0D88071E4108}" type="sibTrans" cxnId="{111FD6F7-34F1-4BD0-B2BB-19C7EE198D4F}">
      <dgm:prSet/>
      <dgm:spPr/>
      <dgm:t>
        <a:bodyPr/>
        <a:lstStyle/>
        <a:p>
          <a:endParaRPr lang="en-US"/>
        </a:p>
      </dgm:t>
    </dgm:pt>
    <dgm:pt modelId="{A2DEE829-E696-4941-A0AE-3653BB9311EF}">
      <dgm:prSet phldrT="[Text]"/>
      <dgm:spPr/>
      <dgm:t>
        <a:bodyPr/>
        <a:lstStyle/>
        <a:p>
          <a:r>
            <a:rPr lang="en-US" dirty="0" err="1" smtClean="0"/>
            <a:t>Mitos</a:t>
          </a:r>
          <a:r>
            <a:rPr lang="en-US" dirty="0" smtClean="0"/>
            <a:t> gong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petanda</a:t>
          </a:r>
          <a:r>
            <a:rPr lang="en-US" dirty="0" smtClean="0"/>
            <a:t> </a:t>
          </a:r>
          <a:r>
            <a:rPr lang="en-US" dirty="0" err="1" smtClean="0"/>
            <a:t>sesuatu</a:t>
          </a:r>
          <a:r>
            <a:rPr lang="en-US" dirty="0" smtClean="0"/>
            <a:t> </a:t>
          </a:r>
          <a:r>
            <a:rPr lang="en-US" dirty="0" err="1" smtClean="0"/>
            <a:t>sudah</a:t>
          </a:r>
          <a:r>
            <a:rPr lang="en-US" dirty="0" smtClean="0"/>
            <a:t> </a:t>
          </a:r>
          <a:r>
            <a:rPr lang="en-US" dirty="0" err="1" smtClean="0"/>
            <a:t>dituturkan</a:t>
          </a:r>
          <a:r>
            <a:rPr lang="en-US" dirty="0" smtClean="0"/>
            <a:t>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disepakati</a:t>
          </a:r>
          <a:r>
            <a:rPr lang="en-US" dirty="0" smtClean="0"/>
            <a:t>, yang </a:t>
          </a:r>
          <a:r>
            <a:rPr lang="en-US" dirty="0" err="1" smtClean="0"/>
            <a:t>ber-simbol-kan</a:t>
          </a:r>
          <a:r>
            <a:rPr lang="en-US" dirty="0" smtClean="0"/>
            <a:t> gong yang </a:t>
          </a:r>
          <a:r>
            <a:rPr lang="en-US" dirty="0" err="1" smtClean="0"/>
            <a:t>dipukul</a:t>
          </a:r>
          <a:r>
            <a:rPr lang="en-US" dirty="0" smtClean="0"/>
            <a:t>,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makna</a:t>
          </a:r>
          <a:r>
            <a:rPr lang="en-US" dirty="0" smtClean="0"/>
            <a:t> </a:t>
          </a:r>
          <a:r>
            <a:rPr lang="en-US" dirty="0" err="1" smtClean="0"/>
            <a:t>mitosnya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mitos</a:t>
          </a:r>
          <a:r>
            <a:rPr lang="en-US" dirty="0" smtClean="0"/>
            <a:t> </a:t>
          </a:r>
          <a:r>
            <a:rPr lang="en-US" dirty="0" err="1" smtClean="0"/>
            <a:t>filosofis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fungsi</a:t>
          </a:r>
          <a:r>
            <a:rPr lang="en-US" dirty="0" smtClean="0"/>
            <a:t> </a:t>
          </a:r>
          <a:r>
            <a:rPr lang="en-US" dirty="0" err="1" smtClean="0"/>
            <a:t>mitos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mitos</a:t>
          </a:r>
          <a:r>
            <a:rPr lang="en-US" dirty="0" smtClean="0"/>
            <a:t> </a:t>
          </a:r>
          <a:r>
            <a:rPr lang="en-US" dirty="0" err="1" smtClean="0"/>
            <a:t>sosiologis</a:t>
          </a:r>
          <a:r>
            <a:rPr lang="en-US" dirty="0" smtClean="0"/>
            <a:t>.</a:t>
          </a:r>
          <a:endParaRPr lang="en-US" dirty="0"/>
        </a:p>
      </dgm:t>
    </dgm:pt>
    <dgm:pt modelId="{755E86FF-AF6E-4046-91D2-7C373A2F3D4C}" type="parTrans" cxnId="{251B7E77-9E79-47F8-B08E-3A73BEB24CD5}">
      <dgm:prSet/>
      <dgm:spPr/>
      <dgm:t>
        <a:bodyPr/>
        <a:lstStyle/>
        <a:p>
          <a:endParaRPr lang="en-US"/>
        </a:p>
      </dgm:t>
    </dgm:pt>
    <dgm:pt modelId="{76D34DCF-A70C-48EE-BE78-625448124E3E}" type="sibTrans" cxnId="{251B7E77-9E79-47F8-B08E-3A73BEB24CD5}">
      <dgm:prSet/>
      <dgm:spPr/>
      <dgm:t>
        <a:bodyPr/>
        <a:lstStyle/>
        <a:p>
          <a:endParaRPr lang="en-US"/>
        </a:p>
      </dgm:t>
    </dgm:pt>
    <dgm:pt modelId="{32578DD2-9CCF-4323-8A70-E20DC2B4780F}">
      <dgm:prSet phldrT="[Text]"/>
      <dgm:spPr/>
      <dgm:t>
        <a:bodyPr/>
        <a:lstStyle/>
        <a:p>
          <a:r>
            <a:rPr lang="en-US" dirty="0" err="1" smtClean="0"/>
            <a:t>Mitos</a:t>
          </a:r>
          <a:r>
            <a:rPr lang="en-US" dirty="0" smtClean="0"/>
            <a:t> </a:t>
          </a:r>
          <a:r>
            <a:rPr lang="en-US" dirty="0" err="1" smtClean="0"/>
            <a:t>apabila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menggunakan</a:t>
          </a:r>
          <a:r>
            <a:rPr lang="en-US" dirty="0" smtClean="0"/>
            <a:t> </a:t>
          </a:r>
          <a:r>
            <a:rPr lang="en-US" dirty="0" err="1" smtClean="0"/>
            <a:t>gelar</a:t>
          </a:r>
          <a:r>
            <a:rPr lang="en-US" dirty="0" smtClean="0"/>
            <a:t> </a:t>
          </a:r>
          <a:r>
            <a:rPr lang="en-US" dirty="0" err="1" smtClean="0"/>
            <a:t>maka</a:t>
          </a:r>
          <a:r>
            <a:rPr lang="en-US" dirty="0" smtClean="0"/>
            <a:t> </a:t>
          </a:r>
          <a:r>
            <a:rPr lang="en-US" dirty="0" err="1" smtClean="0"/>
            <a:t>padi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bersemai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dagangan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laris</a:t>
          </a:r>
          <a:r>
            <a:rPr lang="en-US" dirty="0" smtClean="0"/>
            <a:t>. </a:t>
          </a:r>
          <a:r>
            <a:rPr lang="en-US" dirty="0" err="1" smtClean="0"/>
            <a:t>Mitos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berjenis</a:t>
          </a:r>
          <a:r>
            <a:rPr lang="en-US" dirty="0" smtClean="0"/>
            <a:t> </a:t>
          </a:r>
          <a:r>
            <a:rPr lang="en-US" dirty="0" err="1" smtClean="0"/>
            <a:t>antropologis</a:t>
          </a:r>
          <a:r>
            <a:rPr lang="en-US" dirty="0" smtClean="0"/>
            <a:t>, </a:t>
          </a:r>
          <a:r>
            <a:rPr lang="en-US" dirty="0" err="1" smtClean="0"/>
            <a:t>maknanya</a:t>
          </a:r>
          <a:r>
            <a:rPr lang="en-US" dirty="0" smtClean="0"/>
            <a:t> </a:t>
          </a:r>
          <a:r>
            <a:rPr lang="en-US" dirty="0" err="1" smtClean="0"/>
            <a:t>filosofis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fungsinya</a:t>
          </a:r>
          <a:r>
            <a:rPr lang="en-US" dirty="0" smtClean="0"/>
            <a:t> </a:t>
          </a:r>
          <a:r>
            <a:rPr lang="en-US" dirty="0" err="1" smtClean="0"/>
            <a:t>mistis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pedagogis</a:t>
          </a:r>
          <a:r>
            <a:rPr lang="en-US" dirty="0" smtClean="0"/>
            <a:t>. </a:t>
          </a:r>
          <a:endParaRPr lang="en-US" dirty="0"/>
        </a:p>
      </dgm:t>
    </dgm:pt>
    <dgm:pt modelId="{3D713F9F-CC35-456A-B10B-8AF512894A67}" type="parTrans" cxnId="{4EA7DEC9-FAD4-41AD-9949-1487CD03EA19}">
      <dgm:prSet/>
      <dgm:spPr/>
      <dgm:t>
        <a:bodyPr/>
        <a:lstStyle/>
        <a:p>
          <a:endParaRPr lang="en-US"/>
        </a:p>
      </dgm:t>
    </dgm:pt>
    <dgm:pt modelId="{260D6097-512C-4242-A048-2E57BACB881D}" type="sibTrans" cxnId="{4EA7DEC9-FAD4-41AD-9949-1487CD03EA19}">
      <dgm:prSet/>
      <dgm:spPr/>
      <dgm:t>
        <a:bodyPr/>
        <a:lstStyle/>
        <a:p>
          <a:endParaRPr lang="en-US"/>
        </a:p>
      </dgm:t>
    </dgm:pt>
    <dgm:pt modelId="{A391FC24-7E34-4588-9F55-BE9591EDDDB5}" type="pres">
      <dgm:prSet presAssocID="{1BFF8783-4C66-4531-B738-B691823706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F106E-0E12-477A-8673-5C39614FCAA1}" type="pres">
      <dgm:prSet presAssocID="{3BE0FF20-A2E4-4B65-BFFD-FD4A24F7B8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B46DF-0735-46FB-8034-BF1BA087D6BD}" type="pres">
      <dgm:prSet presAssocID="{3BE0FF20-A2E4-4B65-BFFD-FD4A24F7B80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72084D-064F-4F1C-9BCE-86766A4F8CDF}" type="presOf" srcId="{3BE0FF20-A2E4-4B65-BFFD-FD4A24F7B800}" destId="{A53F106E-0E12-477A-8673-5C39614FCAA1}" srcOrd="0" destOrd="0" presId="urn:microsoft.com/office/officeart/2005/8/layout/vList2"/>
    <dgm:cxn modelId="{CE1ABC70-B521-49EF-AE42-6F29B25AF04A}" type="presOf" srcId="{32578DD2-9CCF-4323-8A70-E20DC2B4780F}" destId="{0DFB46DF-0735-46FB-8034-BF1BA087D6BD}" srcOrd="0" destOrd="1" presId="urn:microsoft.com/office/officeart/2005/8/layout/vList2"/>
    <dgm:cxn modelId="{251B7E77-9E79-47F8-B08E-3A73BEB24CD5}" srcId="{3BE0FF20-A2E4-4B65-BFFD-FD4A24F7B800}" destId="{A2DEE829-E696-4941-A0AE-3653BB9311EF}" srcOrd="0" destOrd="0" parTransId="{755E86FF-AF6E-4046-91D2-7C373A2F3D4C}" sibTransId="{76D34DCF-A70C-48EE-BE78-625448124E3E}"/>
    <dgm:cxn modelId="{4EA7DEC9-FAD4-41AD-9949-1487CD03EA19}" srcId="{3BE0FF20-A2E4-4B65-BFFD-FD4A24F7B800}" destId="{32578DD2-9CCF-4323-8A70-E20DC2B4780F}" srcOrd="1" destOrd="0" parTransId="{3D713F9F-CC35-456A-B10B-8AF512894A67}" sibTransId="{260D6097-512C-4242-A048-2E57BACB881D}"/>
    <dgm:cxn modelId="{111FD6F7-34F1-4BD0-B2BB-19C7EE198D4F}" srcId="{1BFF8783-4C66-4531-B738-B6918237062E}" destId="{3BE0FF20-A2E4-4B65-BFFD-FD4A24F7B800}" srcOrd="0" destOrd="0" parTransId="{78616B4E-6337-4D8B-BB41-8F7524E25973}" sibTransId="{85C257BF-AD72-41DA-AA98-0D88071E4108}"/>
    <dgm:cxn modelId="{9BD2899D-970E-4E00-90A1-27D58AFD0F70}" type="presOf" srcId="{1BFF8783-4C66-4531-B738-B6918237062E}" destId="{A391FC24-7E34-4588-9F55-BE9591EDDDB5}" srcOrd="0" destOrd="0" presId="urn:microsoft.com/office/officeart/2005/8/layout/vList2"/>
    <dgm:cxn modelId="{1CAF3AA2-BE68-4B0F-8C94-927A1D8CAC74}" type="presOf" srcId="{A2DEE829-E696-4941-A0AE-3653BB9311EF}" destId="{0DFB46DF-0735-46FB-8034-BF1BA087D6BD}" srcOrd="0" destOrd="0" presId="urn:microsoft.com/office/officeart/2005/8/layout/vList2"/>
    <dgm:cxn modelId="{88858972-35B8-4680-961F-56D3318927FE}" type="presParOf" srcId="{A391FC24-7E34-4588-9F55-BE9591EDDDB5}" destId="{A53F106E-0E12-477A-8673-5C39614FCAA1}" srcOrd="0" destOrd="0" presId="urn:microsoft.com/office/officeart/2005/8/layout/vList2"/>
    <dgm:cxn modelId="{9761E851-ABD0-442B-B2BB-8CD8D717235E}" type="presParOf" srcId="{A391FC24-7E34-4588-9F55-BE9591EDDDB5}" destId="{0DFB46DF-0735-46FB-8034-BF1BA087D6BD}" srcOrd="1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E5A19-6571-4600-93DE-84F91FE47C8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E3A72-D873-49FE-BE26-612124282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C240-2BAE-45B6-82F0-5528838B3142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47C5-EAF6-4BDD-9B8C-F584033171B8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1BED-02D3-463B-8DA5-8BEFC42F1FF1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54B8-7E5B-4BEA-ADEA-132D5A761B4A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8AD4-1739-46EC-BB39-DDC77F681B43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99BE-2CD9-452C-9AF7-C7A1E1D2BAC2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8DC6-3D04-4F8B-853D-251CA8343E3B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087-DD4F-4F99-A5D5-65F24E4282D3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DA37-B43E-43AE-AB77-E6E42B6DB91D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E6BF-61C7-40F9-9DE6-46082291C4E7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E0D3-1589-49FA-9CA6-AA17D3BA194A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3897-1CD7-4D09-969E-50D2495C9ECC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D1FD-9B17-400B-B57C-F2850846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248400"/>
          </a:xfrm>
          <a:solidFill>
            <a:schemeClr val="accent4"/>
          </a:solidFill>
          <a:ln>
            <a:solidFill>
              <a:schemeClr val="accent4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JENIS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MAKNA, DAN FUNGSI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MITOS TUTURAN 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PEMUKA ADAT DALAM TRADISI PESTA PERKAWINAN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MASYARAKAT 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SUKU KOMERING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 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SUMATERA SELATAN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MELALUI 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PEMAKNAAN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SEMIOTIKA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Oleh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b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Hastari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Mayrita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M.Pd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., </a:t>
            </a: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Rosmaidar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M.Pd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Universitas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Bina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Darma</a:t>
            </a: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Palembang</a:t>
            </a:r>
            <a:b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2012</a:t>
            </a:r>
            <a:endParaRPr lang="en-US" sz="3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304800"/>
            <a:ext cx="5060489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PANGGOLARAN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PENUTUP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Mitos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Panggolaran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mitos</a:t>
            </a:r>
            <a:r>
              <a:rPr lang="en-US" dirty="0" smtClean="0"/>
              <a:t> gong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petanda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dituturkan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, yang </a:t>
            </a:r>
            <a:r>
              <a:rPr lang="en-US" dirty="0" err="1" smtClean="0"/>
              <a:t>ber-simbol-kan</a:t>
            </a:r>
            <a:r>
              <a:rPr lang="en-US" dirty="0" smtClean="0"/>
              <a:t> gong yang </a:t>
            </a:r>
            <a:r>
              <a:rPr lang="en-US" dirty="0" err="1" smtClean="0"/>
              <a:t>dipukul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mitosnya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lvl="1"/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bersemai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laris</a:t>
            </a:r>
            <a:r>
              <a:rPr lang="en-US" dirty="0" smtClean="0"/>
              <a:t>. </a:t>
            </a:r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berjenis</a:t>
            </a:r>
            <a:r>
              <a:rPr lang="en-US" dirty="0" smtClean="0"/>
              <a:t> </a:t>
            </a:r>
            <a:r>
              <a:rPr lang="en-US" dirty="0" err="1" smtClean="0"/>
              <a:t>antropologis</a:t>
            </a:r>
            <a:r>
              <a:rPr lang="en-US" dirty="0" smtClean="0"/>
              <a:t>, </a:t>
            </a:r>
            <a:r>
              <a:rPr lang="en-US" dirty="0" err="1" smtClean="0"/>
              <a:t>maknanya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mistis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Pedagogis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Panggolaran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bait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kunai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golar</a:t>
            </a:r>
            <a:r>
              <a:rPr lang="en-US" dirty="0" smtClean="0"/>
              <a:t>. </a:t>
            </a:r>
            <a:r>
              <a:rPr lang="en-US" dirty="0" err="1" smtClean="0"/>
              <a:t>Golar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kunai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golar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kunai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bait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mitos</a:t>
            </a:r>
            <a:r>
              <a:rPr lang="en-US" smtClean="0"/>
              <a:t>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79248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D1FD-9B17-400B-B57C-F285084664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153</TotalTime>
  <Words>475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JENIS, MAKNA, DAN FUNGSI MITOS TUTURAN PEMUKA ADAT DALAM TRADISI PESTA PERKAWINAN  MASYARAKAT SUKU KOMERING DI SUMATERA SELATAN  MELALUI PEMAKNAAN SEMIOTIKA   Oleh: Hastari Mayrita, M.Pd., dan Rosmaidar, M.Pd.    Universitas Bina Darma Palembang 2012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PENUTUP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PANGGOLARAN:   KAJIAN JENS, MAKNA, DAN FUNGSI MITOS  TUTURAN PEMUKA ADAT DALAM TRADISI PESTA PERKAWINAN  MASYARAKAT SUKU KOMERING  DI SUMATERA SELATAN  MELALUI PEMAKNAAN SEMIOTIKA</dc:title>
  <dc:creator>acer</dc:creator>
  <cp:lastModifiedBy>acer</cp:lastModifiedBy>
  <cp:revision>21</cp:revision>
  <dcterms:created xsi:type="dcterms:W3CDTF">2012-02-02T07:20:18Z</dcterms:created>
  <dcterms:modified xsi:type="dcterms:W3CDTF">2012-02-02T07:44:53Z</dcterms:modified>
</cp:coreProperties>
</file>