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60A4-E261-4053-A67F-00ADE7E86D6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C55C-92C8-4AF2-BD2E-886DC0D9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Bab</a:t>
            </a:r>
            <a:r>
              <a:rPr lang="en-US" dirty="0" smtClean="0"/>
              <a:t> 6</a:t>
            </a:r>
            <a:br>
              <a:rPr lang="en-US" dirty="0" smtClean="0"/>
            </a:br>
            <a:r>
              <a:rPr lang="en-US" dirty="0" smtClean="0"/>
              <a:t>transfer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696200" cy="3352800"/>
          </a:xfrm>
        </p:spPr>
        <p:txBody>
          <a:bodyPr/>
          <a:lstStyle/>
          <a:p>
            <a:pPr algn="just"/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: transfer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baku,produk</a:t>
            </a:r>
            <a:r>
              <a:rPr lang="en-US" dirty="0" smtClean="0"/>
              <a:t> </a:t>
            </a:r>
            <a:r>
              <a:rPr lang="en-US" dirty="0" err="1" smtClean="0"/>
              <a:t>pabrikasi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Figur</a:t>
            </a:r>
            <a:r>
              <a:rPr lang="en-US" dirty="0" smtClean="0"/>
              <a:t> 6-1 </a:t>
            </a:r>
            <a:r>
              <a:rPr lang="en-US" dirty="0" err="1" smtClean="0"/>
              <a:t>mengilustrasi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transpers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Transper</a:t>
            </a:r>
            <a:r>
              <a:rPr lang="en-US" dirty="0" smtClean="0"/>
              <a:t> Perusahaan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transfer </a:t>
            </a:r>
            <a:r>
              <a:rPr lang="en-US" dirty="0" err="1" smtClean="0"/>
              <a:t>antarperusahaan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dieliminasi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konsolidasi,sehingga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Direalisasi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direalisasi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transfer </a:t>
            </a:r>
            <a:r>
              <a:rPr lang="en-US" dirty="0" err="1" smtClean="0"/>
              <a:t>antarperusahaan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antarperusahaan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direalisasi</a:t>
            </a:r>
            <a:r>
              <a:rPr lang="en-US" dirty="0" smtClean="0"/>
              <a:t> (unrealized intercompany profit).</a:t>
            </a:r>
          </a:p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6-2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mencatatnya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penjualnya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dieliminasi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Bab 6 transfer antar perusahaan : Aset tak Lancar </vt:lpstr>
      <vt:lpstr>Gambaran Umum Mengenai Entitas Konsolidasi</vt:lpstr>
      <vt:lpstr>Eliminasi Transper Perusahaan </vt:lpstr>
      <vt:lpstr>Eliminasi Laba dan Rugi yang Belum Direalisasi</vt:lpstr>
      <vt:lpstr>Transfer Jasa Antar Perusahaan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 transfer antar perusahaan : Aset tak Lancar</dc:title>
  <dc:creator>sitti</dc:creator>
  <cp:lastModifiedBy>sitti</cp:lastModifiedBy>
  <cp:revision>6</cp:revision>
  <dcterms:created xsi:type="dcterms:W3CDTF">2013-12-08T02:23:31Z</dcterms:created>
  <dcterms:modified xsi:type="dcterms:W3CDTF">2013-12-09T05:35:14Z</dcterms:modified>
</cp:coreProperties>
</file>