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595" autoAdjust="0"/>
  </p:normalViewPr>
  <p:slideViewPr>
    <p:cSldViewPr>
      <p:cViewPr varScale="1">
        <p:scale>
          <a:sx n="59" d="100"/>
          <a:sy n="59" d="100"/>
        </p:scale>
        <p:origin x="-8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07F0-107A-4BD7-8DD7-3B7BDDDA52B4}" type="datetimeFigureOut">
              <a:rPr lang="id-ID" smtClean="0"/>
              <a:t>22/11/2012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6CEB-8DEE-462C-85A5-F056D6E119B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NETWORK PLANNING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7225670" cy="40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6510374" cy="442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358082" cy="500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928670"/>
            <a:ext cx="4557737" cy="537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229600" cy="1143000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NETWORK PLANNING</vt:lpstr>
      <vt:lpstr>Slide 2</vt:lpstr>
      <vt:lpstr>Slide 3</vt:lpstr>
      <vt:lpstr>Slide 4</vt:lpstr>
      <vt:lpstr>Slide 5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PLANNING</dc:title>
  <dc:creator>user</dc:creator>
  <cp:lastModifiedBy>user</cp:lastModifiedBy>
  <cp:revision>1</cp:revision>
  <dcterms:created xsi:type="dcterms:W3CDTF">2012-11-22T05:02:23Z</dcterms:created>
  <dcterms:modified xsi:type="dcterms:W3CDTF">2012-11-22T07:39:43Z</dcterms:modified>
</cp:coreProperties>
</file>