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9B50-CF7A-4460-B61C-C13043D4E96F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F95B-BFB5-46FB-AB91-1A89F2F21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9B50-CF7A-4460-B61C-C13043D4E96F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F95B-BFB5-46FB-AB91-1A89F2F21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9B50-CF7A-4460-B61C-C13043D4E96F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F95B-BFB5-46FB-AB91-1A89F2F21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9B50-CF7A-4460-B61C-C13043D4E96F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F95B-BFB5-46FB-AB91-1A89F2F21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9B50-CF7A-4460-B61C-C13043D4E96F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F95B-BFB5-46FB-AB91-1A89F2F21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9B50-CF7A-4460-B61C-C13043D4E96F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F95B-BFB5-46FB-AB91-1A89F2F21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9B50-CF7A-4460-B61C-C13043D4E96F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F95B-BFB5-46FB-AB91-1A89F2F21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9B50-CF7A-4460-B61C-C13043D4E96F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F95B-BFB5-46FB-AB91-1A89F2F21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9B50-CF7A-4460-B61C-C13043D4E96F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F95B-BFB5-46FB-AB91-1A89F2F21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9B50-CF7A-4460-B61C-C13043D4E96F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F95B-BFB5-46FB-AB91-1A89F2F21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9B50-CF7A-4460-B61C-C13043D4E96F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F95B-BFB5-46FB-AB91-1A89F2F21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89B50-CF7A-4460-B61C-C13043D4E96F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DF95B-BFB5-46FB-AB91-1A89F2F21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2209799"/>
          </a:xfrm>
        </p:spPr>
        <p:txBody>
          <a:bodyPr>
            <a:normAutofit/>
          </a:bodyPr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Bab</a:t>
            </a:r>
            <a:r>
              <a:rPr lang="en-US" dirty="0" smtClean="0"/>
              <a:t> 3</a:t>
            </a:r>
            <a:br>
              <a:rPr lang="en-US" dirty="0" smtClean="0"/>
            </a:b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2362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Kegunaan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PosisiKeuangan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 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risiko-risikoentitas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: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pendanaan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likuiditas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solvabilitas</a:t>
            </a:r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fleksibilitas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Aset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Liabilitis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Ekuitas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yang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aruskas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setara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3923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arrus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setara</a:t>
            </a:r>
            <a:r>
              <a:rPr lang="en-US" dirty="0" smtClean="0"/>
              <a:t> 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yang </a:t>
            </a:r>
            <a:r>
              <a:rPr lang="en-US" dirty="0" err="1" smtClean="0"/>
              <a:t>diklasifikasikan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,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pendanaan</a:t>
            </a:r>
            <a:r>
              <a:rPr lang="en-US" dirty="0" smtClean="0"/>
              <a:t>.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investor, </a:t>
            </a:r>
            <a:r>
              <a:rPr lang="en-US" dirty="0" err="1" smtClean="0"/>
              <a:t>kreditur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lain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: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bruto</a:t>
            </a:r>
            <a:r>
              <a:rPr lang="en-US" dirty="0" smtClean="0"/>
              <a:t> (gross)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bruto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: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neto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:1.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piutang,serta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pos non </a:t>
            </a:r>
            <a:r>
              <a:rPr lang="en-US" dirty="0" err="1" smtClean="0"/>
              <a:t>kas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penyusutan,provisi</a:t>
            </a:r>
            <a:r>
              <a:rPr lang="en-US" dirty="0" smtClean="0"/>
              <a:t>,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tangguhan</a:t>
            </a:r>
            <a:r>
              <a:rPr lang="en-US" dirty="0" smtClean="0"/>
              <a:t>,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direalisasi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didistribusikan</a:t>
            </a:r>
            <a:r>
              <a:rPr lang="en-US" dirty="0" smtClean="0"/>
              <a:t>. 3. Pos lain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pendanaan</a:t>
            </a:r>
            <a:r>
              <a:rPr lang="en-US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191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Materi Bab 3 Laporan Posisi Keuangan dan Laporan Arus Kas</vt:lpstr>
      <vt:lpstr>Kegunaan Laporan PosisiKeuangan secara umum  : untuk menilai risiko-risikoentitas dan arus kas masa yang akan datang.</vt:lpstr>
      <vt:lpstr>Elemen Laporan Posisi Keuangan</vt:lpstr>
      <vt:lpstr>   Laporan Arus Kas merupakan laporan yang menyajikan informasi tentang aruskas dan arus keluar dan setara kas untuk periode tertentu</vt:lpstr>
      <vt:lpstr>Penyusunan Laporan Arus Kas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Bab 3 Laporan Posisi Keuangan dan Laporan Arus Kas</dc:title>
  <dc:creator>sitti</dc:creator>
  <cp:lastModifiedBy>sitti</cp:lastModifiedBy>
  <cp:revision>4</cp:revision>
  <dcterms:created xsi:type="dcterms:W3CDTF">2013-11-11T08:35:46Z</dcterms:created>
  <dcterms:modified xsi:type="dcterms:W3CDTF">2013-11-18T04:18:30Z</dcterms:modified>
</cp:coreProperties>
</file>