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3324275-6C07-4677-9889-C5E6C3FFC263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4CFB5F9-2471-4E82-862B-520E099D68D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4275-6C07-4677-9889-C5E6C3FFC263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B5F9-2471-4E82-862B-520E099D6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4275-6C07-4677-9889-C5E6C3FFC263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B5F9-2471-4E82-862B-520E099D6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4275-6C07-4677-9889-C5E6C3FFC263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B5F9-2471-4E82-862B-520E099D6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4275-6C07-4677-9889-C5E6C3FFC263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B5F9-2471-4E82-862B-520E099D6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4275-6C07-4677-9889-C5E6C3FFC263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B5F9-2471-4E82-862B-520E099D68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4275-6C07-4677-9889-C5E6C3FFC263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B5F9-2471-4E82-862B-520E099D6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4275-6C07-4677-9889-C5E6C3FFC263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B5F9-2471-4E82-862B-520E099D6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4275-6C07-4677-9889-C5E6C3FFC263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B5F9-2471-4E82-862B-520E099D6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4275-6C07-4677-9889-C5E6C3FFC263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B5F9-2471-4E82-862B-520E099D68D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4275-6C07-4677-9889-C5E6C3FFC263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B5F9-2471-4E82-862B-520E099D6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3324275-6C07-4677-9889-C5E6C3FFC263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4CFB5F9-2471-4E82-862B-520E099D68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Menu </a:t>
            </a:r>
            <a:r>
              <a:rPr lang="en-US" dirty="0" err="1" smtClean="0"/>
              <a:t>Utama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5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496336"/>
          </a:xfrm>
        </p:spPr>
        <p:txBody>
          <a:bodyPr>
            <a:normAutofit fontScale="90000"/>
          </a:bodyPr>
          <a:lstStyle/>
          <a:p>
            <a:r>
              <a:rPr lang="en-US" dirty="0"/>
              <a:t>Menu </a:t>
            </a:r>
            <a:r>
              <a:rPr lang="en-US" dirty="0" err="1"/>
              <a:t>Utama</a:t>
            </a:r>
            <a:r>
              <a:rPr lang="en-US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696200" cy="487680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/>
              <a:t>Menu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form </a:t>
            </a:r>
            <a:r>
              <a:rPr lang="en-US" dirty="0" err="1"/>
              <a:t>induk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form yang </a:t>
            </a:r>
            <a:r>
              <a:rPr lang="en-US" dirty="0" err="1"/>
              <a:t>nantinya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menampung</a:t>
            </a:r>
            <a:r>
              <a:rPr lang="en-US" dirty="0"/>
              <a:t> form-form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menu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r>
              <a:rPr lang="en-US" dirty="0"/>
              <a:t>Menu </a:t>
            </a:r>
            <a:r>
              <a:rPr lang="en-US" dirty="0" err="1"/>
              <a:t>dan</a:t>
            </a:r>
            <a:r>
              <a:rPr lang="en-US" dirty="0"/>
              <a:t> Sub Menu</a:t>
            </a:r>
          </a:p>
          <a:p>
            <a:r>
              <a:rPr lang="en-US" dirty="0"/>
              <a:t>File &gt; Exit</a:t>
            </a:r>
          </a:p>
          <a:p>
            <a:r>
              <a:rPr lang="en-US" dirty="0"/>
              <a:t>Setting &gt; Vendor</a:t>
            </a:r>
          </a:p>
          <a:p>
            <a:r>
              <a:rPr lang="en-US" dirty="0"/>
              <a:t>Setting &gt; </a:t>
            </a:r>
            <a:r>
              <a:rPr lang="en-US" dirty="0" err="1"/>
              <a:t>Pulsa</a:t>
            </a:r>
            <a:endParaRPr lang="en-US" dirty="0"/>
          </a:p>
          <a:p>
            <a:r>
              <a:rPr lang="en-US" dirty="0" err="1"/>
              <a:t>Transaksi</a:t>
            </a:r>
            <a:r>
              <a:rPr lang="en-US" dirty="0"/>
              <a:t> &gt; </a:t>
            </a:r>
            <a:r>
              <a:rPr lang="en-US" dirty="0" err="1"/>
              <a:t>Penjualan</a:t>
            </a:r>
            <a:endParaRPr lang="en-US" dirty="0"/>
          </a:p>
          <a:p>
            <a:r>
              <a:rPr lang="en-US" dirty="0" err="1"/>
              <a:t>Transaksi</a:t>
            </a:r>
            <a:r>
              <a:rPr lang="en-US" dirty="0"/>
              <a:t> &gt; </a:t>
            </a:r>
            <a:r>
              <a:rPr lang="en-US" dirty="0" err="1"/>
              <a:t>Pembelian</a:t>
            </a:r>
            <a:endParaRPr lang="en-US" dirty="0"/>
          </a:p>
          <a:p>
            <a:r>
              <a:rPr lang="en-US" dirty="0"/>
              <a:t>Report &gt; </a:t>
            </a:r>
            <a:r>
              <a:rPr lang="en-US" dirty="0" err="1"/>
              <a:t>Saldo</a:t>
            </a:r>
            <a:endParaRPr lang="en-US" dirty="0"/>
          </a:p>
          <a:p>
            <a:r>
              <a:rPr lang="en-US" dirty="0"/>
              <a:t>Report &gt; </a:t>
            </a:r>
            <a:r>
              <a:rPr lang="en-US" dirty="0" err="1"/>
              <a:t>Penjualan</a:t>
            </a:r>
            <a:endParaRPr lang="en-US" dirty="0"/>
          </a:p>
          <a:p>
            <a:r>
              <a:rPr lang="en-US" dirty="0"/>
              <a:t>Report &gt; </a:t>
            </a:r>
            <a:r>
              <a:rPr lang="en-US" dirty="0" err="1"/>
              <a:t>Pembelian</a:t>
            </a:r>
            <a:endParaRPr lang="en-US" dirty="0"/>
          </a:p>
          <a:p>
            <a:r>
              <a:rPr lang="en-US" dirty="0"/>
              <a:t>Report &gt; Master </a:t>
            </a:r>
            <a:r>
              <a:rPr lang="en-US" dirty="0" err="1"/>
              <a:t>Pulsa</a:t>
            </a:r>
            <a:endParaRPr lang="en-US" dirty="0"/>
          </a:p>
          <a:p>
            <a:r>
              <a:rPr lang="en-US" dirty="0"/>
              <a:t>Tools &gt; </a:t>
            </a:r>
            <a:r>
              <a:rPr lang="en-US" dirty="0" err="1"/>
              <a:t>Pengguna</a:t>
            </a:r>
            <a:endParaRPr lang="en-US" dirty="0"/>
          </a:p>
          <a:p>
            <a:r>
              <a:rPr lang="en-US" dirty="0"/>
              <a:t>Help &gt; About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1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3229358"/>
            <a:ext cx="4419600" cy="288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0075"/>
            <a:ext cx="32766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34000" y="1752600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Menu Strip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71600" y="2057400"/>
            <a:ext cx="3962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6" idx="2"/>
          </p:cNvCxnSpPr>
          <p:nvPr/>
        </p:nvCxnSpPr>
        <p:spPr>
          <a:xfrm flipV="1">
            <a:off x="4648200" y="2362200"/>
            <a:ext cx="15621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4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447800"/>
            <a:ext cx="59340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1"/>
            <a:ext cx="6777317" cy="533400"/>
          </a:xfrm>
        </p:spPr>
        <p:txBody>
          <a:bodyPr/>
          <a:lstStyle/>
          <a:p>
            <a:r>
              <a:rPr lang="en-US" dirty="0" smtClean="0"/>
              <a:t>Form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886200" y="1924664"/>
            <a:ext cx="28956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781800" y="145763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Klik</a:t>
            </a:r>
            <a:r>
              <a:rPr lang="en-US" dirty="0" smtClean="0"/>
              <a:t> 2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73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1"/>
            <a:ext cx="6777317" cy="762000"/>
          </a:xfrm>
        </p:spPr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43000" y="1546263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Exit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213" y="1869428"/>
            <a:ext cx="67045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034" y="3754398"/>
            <a:ext cx="6586131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20213" y="338506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2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2800" dirty="0" smtClean="0"/>
              <a:t>TERIMA KASIH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0528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87</TotalTime>
  <Words>83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Menu Utama</vt:lpstr>
      <vt:lpstr>Menu Utama 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Combo Box</dc:title>
  <dc:creator>hadi</dc:creator>
  <cp:lastModifiedBy>hadi</cp:lastModifiedBy>
  <cp:revision>16</cp:revision>
  <dcterms:created xsi:type="dcterms:W3CDTF">2012-10-09T13:28:28Z</dcterms:created>
  <dcterms:modified xsi:type="dcterms:W3CDTF">2012-10-15T10:21:01Z</dcterms:modified>
</cp:coreProperties>
</file>