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8" r:id="rId3"/>
    <p:sldId id="267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DDD1C-FE99-4F53-BABC-AEBB188CB1F2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9EC70-4EE4-4795-B33F-78B3360D9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9EC70-4EE4-4795-B33F-78B3360D99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9944-B43C-4933-A63D-BBF6BC17FCC0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CC99D4F-9B7C-48D9-AB9C-0C4B24B79B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9944-B43C-4933-A63D-BBF6BC17FCC0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9D4F-9B7C-48D9-AB9C-0C4B24B79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9944-B43C-4933-A63D-BBF6BC17FCC0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9D4F-9B7C-48D9-AB9C-0C4B24B79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9944-B43C-4933-A63D-BBF6BC17FCC0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9D4F-9B7C-48D9-AB9C-0C4B24B79B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9944-B43C-4933-A63D-BBF6BC17FCC0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CC99D4F-9B7C-48D9-AB9C-0C4B24B79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9944-B43C-4933-A63D-BBF6BC17FCC0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9D4F-9B7C-48D9-AB9C-0C4B24B79B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9944-B43C-4933-A63D-BBF6BC17FCC0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9D4F-9B7C-48D9-AB9C-0C4B24B79B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9944-B43C-4933-A63D-BBF6BC17FCC0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9D4F-9B7C-48D9-AB9C-0C4B24B79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9944-B43C-4933-A63D-BBF6BC17FCC0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9D4F-9B7C-48D9-AB9C-0C4B24B79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9944-B43C-4933-A63D-BBF6BC17FCC0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9D4F-9B7C-48D9-AB9C-0C4B24B79B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9944-B43C-4933-A63D-BBF6BC17FCC0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CC99D4F-9B7C-48D9-AB9C-0C4B24B79B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49C9944-B43C-4933-A63D-BBF6BC17FCC0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CC99D4F-9B7C-48D9-AB9C-0C4B24B79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Secsion</a:t>
            </a:r>
            <a:r>
              <a:rPr lang="en-US" dirty="0" smtClean="0"/>
              <a:t> </a:t>
            </a:r>
            <a:r>
              <a:rPr lang="en-US" dirty="0" smtClean="0"/>
              <a:t>3</a:t>
            </a:r>
            <a:endParaRPr lang="en-US" dirty="0" smtClean="0"/>
          </a:p>
          <a:p>
            <a:r>
              <a:rPr lang="en-US" dirty="0" smtClean="0"/>
              <a:t>By</a:t>
            </a:r>
          </a:p>
          <a:p>
            <a:r>
              <a:rPr lang="en-US" dirty="0" smtClean="0"/>
              <a:t>Muhammad </a:t>
            </a:r>
            <a:r>
              <a:rPr lang="en-US" dirty="0" err="1" smtClean="0"/>
              <a:t>Sobri</a:t>
            </a:r>
            <a:r>
              <a:rPr lang="en-US" dirty="0" smtClean="0"/>
              <a:t>, </a:t>
            </a:r>
            <a:r>
              <a:rPr lang="en-US" dirty="0" err="1" smtClean="0"/>
              <a:t>M.Kom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Ticker</a:t>
            </a:r>
            <a:r>
              <a:rPr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Ticker is running text </a:t>
            </a:r>
          </a:p>
          <a:p>
            <a:endParaRPr lang="en-US" sz="3600" dirty="0" smtClean="0"/>
          </a:p>
          <a:p>
            <a:r>
              <a:rPr lang="en-US" sz="3600" dirty="0" smtClean="0"/>
              <a:t>Example </a:t>
            </a:r>
            <a:r>
              <a:rPr lang="en-US" sz="3600" dirty="0" err="1" smtClean="0"/>
              <a:t>intruction</a:t>
            </a:r>
            <a:r>
              <a:rPr lang="en-US" sz="3600" dirty="0" smtClean="0"/>
              <a:t> make of Ticker</a:t>
            </a:r>
          </a:p>
          <a:p>
            <a:pPr>
              <a:buNone/>
            </a:pPr>
            <a:r>
              <a:rPr lang="en-US" sz="3600" dirty="0" smtClean="0"/>
              <a:t>	Ticker f = new Ticker(“</a:t>
            </a:r>
            <a:r>
              <a:rPr lang="en-US" sz="3600" dirty="0" err="1" smtClean="0"/>
              <a:t>Selamat</a:t>
            </a:r>
            <a:r>
              <a:rPr lang="en-US" sz="3600" dirty="0" smtClean="0"/>
              <a:t> </a:t>
            </a:r>
            <a:r>
              <a:rPr lang="en-US" sz="3600" dirty="0" err="1" smtClean="0"/>
              <a:t>Datang</a:t>
            </a:r>
            <a:r>
              <a:rPr lang="en-US" sz="3600" dirty="0" smtClean="0"/>
              <a:t>”);</a:t>
            </a:r>
          </a:p>
          <a:p>
            <a:pPr>
              <a:buNone/>
            </a:pPr>
            <a:r>
              <a:rPr lang="en-US" sz="3600" dirty="0" smtClean="0"/>
              <a:t> </a:t>
            </a:r>
          </a:p>
          <a:p>
            <a:r>
              <a:rPr lang="en-US" sz="3600" dirty="0" smtClean="0"/>
              <a:t>Example </a:t>
            </a:r>
            <a:r>
              <a:rPr lang="en-US" sz="3600" dirty="0" err="1" smtClean="0"/>
              <a:t>intruction</a:t>
            </a:r>
            <a:r>
              <a:rPr lang="en-US" sz="3600" dirty="0" smtClean="0"/>
              <a:t> display of Ticker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err="1" smtClean="0"/>
              <a:t>frPertama.setTicker</a:t>
            </a:r>
            <a:r>
              <a:rPr lang="en-US" sz="3600" dirty="0" smtClean="0"/>
              <a:t>(f);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Buka</a:t>
            </a:r>
            <a:r>
              <a:rPr lang="en-US" sz="2800" dirty="0" smtClean="0"/>
              <a:t> </a:t>
            </a:r>
            <a:r>
              <a:rPr lang="en-US" sz="2800" dirty="0" err="1" smtClean="0"/>
              <a:t>kembali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tambahkan</a:t>
            </a:r>
            <a:r>
              <a:rPr lang="en-US" sz="2800" dirty="0" smtClean="0"/>
              <a:t> </a:t>
            </a:r>
            <a:r>
              <a:rPr lang="en-US" sz="2800" dirty="0" err="1" smtClean="0"/>
              <a:t>perintah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diberi</a:t>
            </a:r>
            <a:r>
              <a:rPr lang="en-US" sz="2800" dirty="0" smtClean="0"/>
              <a:t> </a:t>
            </a:r>
            <a:r>
              <a:rPr lang="en-US" sz="2800" dirty="0" err="1" smtClean="0"/>
              <a:t>tanda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7031" t="35333" r="42969" b="24667"/>
          <a:stretch>
            <a:fillRect/>
          </a:stretch>
        </p:blipFill>
        <p:spPr bwMode="auto">
          <a:xfrm>
            <a:off x="685800" y="1524000"/>
            <a:ext cx="845312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 flipV="1">
            <a:off x="1752600" y="3124200"/>
            <a:ext cx="54102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1752600" y="5257800"/>
            <a:ext cx="3124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tekan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F6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l="19531" t="20667" r="55469" b="23333"/>
          <a:stretch>
            <a:fillRect/>
          </a:stretch>
        </p:blipFill>
        <p:spPr bwMode="auto">
          <a:xfrm>
            <a:off x="2438400" y="1219200"/>
            <a:ext cx="411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590800" y="5562600"/>
            <a:ext cx="3733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188</TotalTime>
  <Words>37</Words>
  <Application>Microsoft Office PowerPoint</Application>
  <PresentationFormat>On-screen Show (4:3)</PresentationFormat>
  <Paragraphs>15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Ticker </vt:lpstr>
      <vt:lpstr>Ticker</vt:lpstr>
      <vt:lpstr>Buka kembali program pertama dan tambahkan perintah berikut yang diberi tanda</vt:lpstr>
      <vt:lpstr>Untuk melihat hasilnya tekan tombol F6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Berbasis Mobile</dc:title>
  <dc:creator>fipisobri</dc:creator>
  <cp:lastModifiedBy>fipisobri</cp:lastModifiedBy>
  <cp:revision>30</cp:revision>
  <dcterms:created xsi:type="dcterms:W3CDTF">2011-10-06T01:53:24Z</dcterms:created>
  <dcterms:modified xsi:type="dcterms:W3CDTF">2011-10-31T09:25:50Z</dcterms:modified>
</cp:coreProperties>
</file>