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DD1C-FE99-4F53-BABC-AEBB188CB1F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EC70-4EE4-4795-B33F-78B3360D9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EC70-4EE4-4795-B33F-78B3360D99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9C9944-B43C-4933-A63D-BBF6BC17FCC0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C99D4F-9B7C-48D9-AB9C-0C4B24B7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Secsion</a:t>
            </a:r>
            <a:r>
              <a:rPr lang="en-US" dirty="0" smtClean="0"/>
              <a:t> 1</a:t>
            </a:r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Muhammad </a:t>
            </a:r>
            <a:r>
              <a:rPr lang="en-US" dirty="0" err="1" smtClean="0"/>
              <a:t>Sobri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Application of Mobile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F6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469" t="14000" r="71875" b="31333"/>
          <a:stretch>
            <a:fillRect/>
          </a:stretch>
        </p:blipFill>
        <p:spPr bwMode="auto">
          <a:xfrm>
            <a:off x="2209800" y="1524000"/>
            <a:ext cx="502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smtClean="0"/>
              <a:t>Select</a:t>
            </a:r>
            <a:r>
              <a:rPr lang="en-US" dirty="0" smtClean="0"/>
              <a:t> </a:t>
            </a:r>
            <a:r>
              <a:rPr lang="en-US" dirty="0" smtClean="0"/>
              <a:t>File </a:t>
            </a:r>
            <a:r>
              <a:rPr lang="en-US" dirty="0" smtClean="0">
                <a:sym typeface="Wingdings" pitchFamily="2" charset="2"/>
              </a:rPr>
              <a:t> New Project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333" r="75000" b="88667"/>
          <a:stretch>
            <a:fillRect/>
          </a:stretch>
        </p:blipFill>
        <p:spPr bwMode="auto">
          <a:xfrm>
            <a:off x="1295400" y="2895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35156" t="12667" r="14844" b="8667"/>
          <a:stretch>
            <a:fillRect/>
          </a:stretch>
        </p:blipFill>
        <p:spPr bwMode="auto">
          <a:xfrm>
            <a:off x="990600" y="14478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191000" y="6096000"/>
            <a:ext cx="1219200" cy="304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1905000"/>
            <a:ext cx="43434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2819400"/>
            <a:ext cx="8382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33400"/>
            <a:ext cx="838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smtClean="0">
                <a:solidFill>
                  <a:schemeClr val="tx1"/>
                </a:solidFill>
              </a:rPr>
              <a:t>Select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Java ME 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 Mobile Application  Next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375" t="11333" r="14844" b="8667"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838200"/>
            <a:ext cx="5181600" cy="1219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2895600"/>
            <a:ext cx="198120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6096000"/>
            <a:ext cx="114300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1219200"/>
            <a:ext cx="13716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375" t="12667" r="14844" b="10000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2667" r="69531" b="63333"/>
          <a:stretch>
            <a:fillRect/>
          </a:stretch>
        </p:blipFill>
        <p:spPr bwMode="auto">
          <a:xfrm>
            <a:off x="990600" y="1447800"/>
            <a:ext cx="5448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2438400"/>
            <a:ext cx="243840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4343400" y="26670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34200" y="23622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Klik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Kanan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-667" r="39844" b="63334"/>
          <a:stretch>
            <a:fillRect/>
          </a:stretch>
        </p:blipFill>
        <p:spPr bwMode="auto">
          <a:xfrm>
            <a:off x="609600" y="1981200"/>
            <a:ext cx="8134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667000" y="2057400"/>
            <a:ext cx="647700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063" t="6000" r="13281" b="8667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25" t="20667" r="49219" b="35333"/>
          <a:stretch>
            <a:fillRect/>
          </a:stretch>
        </p:blipFill>
        <p:spPr bwMode="auto">
          <a:xfrm>
            <a:off x="914400" y="1447800"/>
            <a:ext cx="774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</TotalTime>
  <Words>43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Application of Mobile </vt:lpstr>
      <vt:lpstr>Langkah-langkah membuat aplikasi</vt:lpstr>
      <vt:lpstr>Slide 3</vt:lpstr>
      <vt:lpstr>Slide 4</vt:lpstr>
      <vt:lpstr>Slide 5</vt:lpstr>
      <vt:lpstr>Slide 6</vt:lpstr>
      <vt:lpstr>Slide 7</vt:lpstr>
      <vt:lpstr>Slide 8</vt:lpstr>
      <vt:lpstr>Ketikkan perintah berikut</vt:lpstr>
      <vt:lpstr>Untuk melihat hasilnya tekan tombol F6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Berbasis Mobile</dc:title>
  <dc:creator>fipisobri</dc:creator>
  <cp:lastModifiedBy>fipisobri</cp:lastModifiedBy>
  <cp:revision>24</cp:revision>
  <dcterms:created xsi:type="dcterms:W3CDTF">2011-10-06T01:53:24Z</dcterms:created>
  <dcterms:modified xsi:type="dcterms:W3CDTF">2011-10-31T05:14:02Z</dcterms:modified>
</cp:coreProperties>
</file>