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749" autoAdjust="0"/>
  </p:normalViewPr>
  <p:slideViewPr>
    <p:cSldViewPr>
      <p:cViewPr>
        <p:scale>
          <a:sx n="50" d="100"/>
          <a:sy n="50" d="100"/>
        </p:scale>
        <p:origin x="-654" y="-384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862328" y="359898"/>
            <a:ext cx="9628632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862328" y="1850064"/>
            <a:ext cx="9628632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97863" y="1413802"/>
            <a:ext cx="27340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04329" y="1345016"/>
            <a:ext cx="83210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274640"/>
            <a:ext cx="237744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900" y="274641"/>
            <a:ext cx="723138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67757" y="-54"/>
            <a:ext cx="89154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1910" y="2600325"/>
            <a:ext cx="832104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1910" y="1066800"/>
            <a:ext cx="832104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971800" y="0"/>
            <a:ext cx="9906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24017" y="2814656"/>
            <a:ext cx="27340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130483" y="2745870"/>
            <a:ext cx="83210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290" y="274320"/>
            <a:ext cx="974750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6290" y="1524000"/>
            <a:ext cx="4754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914" y="1524000"/>
            <a:ext cx="4754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5160336"/>
            <a:ext cx="1069848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28278"/>
            <a:ext cx="52303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62472" y="328278"/>
            <a:ext cx="52303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94360" y="969336"/>
            <a:ext cx="52303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62472" y="969336"/>
            <a:ext cx="52303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290" y="274320"/>
            <a:ext cx="9747504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19479" y="0"/>
            <a:ext cx="10567721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19479" y="-54"/>
            <a:ext cx="9509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16778"/>
            <a:ext cx="4953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360" y="1406964"/>
            <a:ext cx="4953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94360" y="2133601"/>
            <a:ext cx="1059942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2965" y="1066800"/>
            <a:ext cx="356616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1066800"/>
            <a:ext cx="59436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9660" y="1143004"/>
            <a:ext cx="574548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15743" y="954341"/>
            <a:ext cx="89154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504767" y="936786"/>
            <a:ext cx="843991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9660" y="4800600"/>
            <a:ext cx="574548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60704" y="-815922"/>
            <a:ext cx="213055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9462" y="21103"/>
            <a:ext cx="221284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37746" y="1055077"/>
            <a:ext cx="1463432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16736" y="-54"/>
            <a:ext cx="1057046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866290" y="274638"/>
            <a:ext cx="974750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866290" y="1447800"/>
            <a:ext cx="974750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655820" y="6305550"/>
            <a:ext cx="277368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0830F6-6F4B-4A86-9DE1-F723F3D34C0A}" type="datetimeFigureOut">
              <a:rPr lang="en-US" smtClean="0"/>
              <a:pPr/>
              <a:t>3/31/2012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429500" y="6305550"/>
            <a:ext cx="376428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197742" y="6305550"/>
            <a:ext cx="59436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079BFE-8B52-4F0D-9070-3FF09BB91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19479" y="-54"/>
            <a:ext cx="9509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IMPLEMENTASI SOLUSI INFORMASI BISNIS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V</a:t>
            </a:r>
          </a:p>
          <a:p>
            <a:r>
              <a:rPr lang="en-US" dirty="0" err="1" smtClean="0"/>
              <a:t>Zanial</a:t>
            </a:r>
            <a:r>
              <a:rPr lang="en-US" dirty="0" smtClean="0"/>
              <a:t> </a:t>
            </a:r>
            <a:r>
              <a:rPr lang="en-US" dirty="0" err="1" smtClean="0"/>
              <a:t>Mazalisa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290" y="274638"/>
            <a:ext cx="9747504" cy="868362"/>
          </a:xfrm>
        </p:spPr>
        <p:txBody>
          <a:bodyPr/>
          <a:lstStyle/>
          <a:p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e-business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066800"/>
            <a:ext cx="9753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21021" y="6243935"/>
            <a:ext cx="7898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evolusi</a:t>
            </a:r>
            <a:r>
              <a:rPr lang="en-US" sz="2400" dirty="0" smtClean="0"/>
              <a:t> e-business (</a:t>
            </a:r>
            <a:r>
              <a:rPr lang="en-US" sz="2400" dirty="0" err="1" smtClean="0"/>
              <a:t>Sumber</a:t>
            </a:r>
            <a:r>
              <a:rPr lang="en-US" sz="2400" dirty="0" smtClean="0"/>
              <a:t>. Mohan </a:t>
            </a:r>
            <a:r>
              <a:rPr lang="en-US" sz="2400" dirty="0" err="1" smtClean="0"/>
              <a:t>Sawhney</a:t>
            </a:r>
            <a:r>
              <a:rPr lang="en-US" sz="2400" dirty="0" smtClean="0"/>
              <a:t> et al.,2001)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Inform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tahap</a:t>
            </a:r>
            <a:r>
              <a:rPr lang="en-US" dirty="0" smtClean="0"/>
              <a:t>  </a:t>
            </a:r>
            <a:r>
              <a:rPr lang="en-US" dirty="0" err="1" smtClean="0"/>
              <a:t>awal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,  yang  </a:t>
            </a:r>
            <a:r>
              <a:rPr lang="en-US" dirty="0" err="1" smtClean="0"/>
              <a:t>biasanya</a:t>
            </a:r>
            <a:r>
              <a:rPr lang="en-US" dirty="0" smtClean="0"/>
              <a:t>  </a:t>
            </a:r>
            <a:r>
              <a:rPr lang="en-US" dirty="0" err="1" smtClean="0"/>
              <a:t>terjadi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adanya</a:t>
            </a:r>
            <a:r>
              <a:rPr lang="en-US" dirty="0" smtClean="0"/>
              <a:t>  unit  –  unit  </a:t>
            </a:r>
            <a:r>
              <a:rPr lang="en-US" dirty="0" err="1" smtClean="0"/>
              <a:t>kecil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program – program </a:t>
            </a:r>
            <a:r>
              <a:rPr lang="en-US" dirty="0" err="1" smtClean="0"/>
              <a:t>kecil</a:t>
            </a:r>
            <a:r>
              <a:rPr lang="en-US" dirty="0" smtClean="0"/>
              <a:t> (software) </a:t>
            </a:r>
            <a:r>
              <a:rPr lang="en-US" dirty="0" err="1" smtClean="0"/>
              <a:t>berbasis</a:t>
            </a:r>
            <a:r>
              <a:rPr lang="en-US" dirty="0" smtClean="0"/>
              <a:t> internet. </a:t>
            </a:r>
          </a:p>
          <a:p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homepage yang </a:t>
            </a:r>
            <a:r>
              <a:rPr lang="en-US" dirty="0" err="1" smtClean="0"/>
              <a:t>menampilkan</a:t>
            </a:r>
            <a:r>
              <a:rPr lang="en-US" dirty="0" smtClean="0"/>
              <a:t>  </a:t>
            </a:r>
            <a:r>
              <a:rPr lang="en-US" dirty="0" err="1" smtClean="0"/>
              <a:t>profil</a:t>
            </a:r>
            <a:r>
              <a:rPr lang="en-US" dirty="0" smtClean="0"/>
              <a:t>  </a:t>
            </a:r>
            <a:r>
              <a:rPr lang="en-US" dirty="0" err="1" smtClean="0"/>
              <a:t>organisasi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 internet,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membangun</a:t>
            </a:r>
            <a:r>
              <a:rPr lang="en-US" dirty="0" smtClean="0"/>
              <a:t>  website  yang </a:t>
            </a:r>
            <a:r>
              <a:rPr lang="en-US" dirty="0" err="1" smtClean="0"/>
              <a:t>isinya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–  </a:t>
            </a: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jasa</a:t>
            </a:r>
            <a:r>
              <a:rPr lang="en-US" dirty="0" smtClean="0"/>
              <a:t>  –  </a:t>
            </a:r>
            <a:r>
              <a:rPr lang="en-US" dirty="0" err="1" smtClean="0"/>
              <a:t>jasa</a:t>
            </a:r>
            <a:r>
              <a:rPr lang="en-US" dirty="0" smtClean="0"/>
              <a:t>  yang  </a:t>
            </a:r>
            <a:r>
              <a:rPr lang="en-US" dirty="0" err="1" smtClean="0"/>
              <a:t>ditawarkan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pelanggannya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Automate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 </a:t>
            </a:r>
            <a:r>
              <a:rPr lang="en-US" dirty="0" err="1" smtClean="0"/>
              <a:t>beberapa</a:t>
            </a:r>
            <a:r>
              <a:rPr lang="en-US" dirty="0" smtClean="0"/>
              <a:t>  unit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e-business. </a:t>
            </a:r>
          </a:p>
          <a:p>
            <a:r>
              <a:rPr lang="en-US" dirty="0" err="1" smtClean="0"/>
              <a:t>Contohnya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 </a:t>
            </a:r>
            <a:r>
              <a:rPr lang="en-US" dirty="0" err="1" smtClean="0"/>
              <a:t>bagian</a:t>
            </a:r>
            <a:r>
              <a:rPr lang="en-US" dirty="0" smtClean="0"/>
              <a:t>  </a:t>
            </a:r>
            <a:r>
              <a:rPr lang="en-US" dirty="0" err="1" smtClean="0"/>
              <a:t>pengadaan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logistik</a:t>
            </a:r>
            <a:r>
              <a:rPr lang="en-US" dirty="0" smtClean="0"/>
              <a:t>  yang 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otomatis</a:t>
            </a:r>
            <a:r>
              <a:rPr lang="en-US" dirty="0" smtClean="0"/>
              <a:t>  </a:t>
            </a:r>
            <a:r>
              <a:rPr lang="en-US" dirty="0" err="1" smtClean="0"/>
              <a:t>melaui</a:t>
            </a:r>
            <a:r>
              <a:rPr lang="en-US" dirty="0" smtClean="0"/>
              <a:t>  </a:t>
            </a:r>
            <a:r>
              <a:rPr lang="en-US" dirty="0" err="1" smtClean="0"/>
              <a:t>sebuah</a:t>
            </a:r>
            <a:r>
              <a:rPr lang="en-US" dirty="0" smtClean="0"/>
              <a:t>  </a:t>
            </a:r>
            <a:r>
              <a:rPr lang="en-US" dirty="0" err="1" smtClean="0"/>
              <a:t>aplikasi</a:t>
            </a:r>
            <a:r>
              <a:rPr lang="en-US" dirty="0" smtClean="0"/>
              <a:t>  database 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 </a:t>
            </a:r>
            <a:r>
              <a:rPr lang="en-US" dirty="0" err="1" smtClean="0"/>
              <a:t>pembelian</a:t>
            </a:r>
            <a:r>
              <a:rPr lang="en-US" dirty="0" smtClean="0"/>
              <a:t>  </a:t>
            </a:r>
            <a:r>
              <a:rPr lang="en-US" dirty="0" err="1" smtClean="0"/>
              <a:t>barang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unit  yang  </a:t>
            </a:r>
            <a:r>
              <a:rPr lang="en-US" dirty="0" err="1" smtClean="0"/>
              <a:t>ada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Integrate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mengintegrasikan  proses  bisnis  perusahaan  dengan  perusahaan  atau  entiti  – entiti  lain  yang  ada di  luar perusahaan.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meningkatkan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mengembangkan</a:t>
            </a:r>
            <a:r>
              <a:rPr lang="en-US" dirty="0" smtClean="0"/>
              <a:t>  </a:t>
            </a:r>
            <a:r>
              <a:rPr lang="en-US" dirty="0" err="1" smtClean="0"/>
              <a:t>kinerja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</a:t>
            </a:r>
            <a:r>
              <a:rPr lang="en-US" dirty="0" smtClean="0"/>
              <a:t> Reinvent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 “reinvent”  </a:t>
            </a:r>
            <a:r>
              <a:rPr lang="en-US" dirty="0" err="1" smtClean="0"/>
              <a:t>kerena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yang  </a:t>
            </a:r>
            <a:r>
              <a:rPr lang="en-US" dirty="0" err="1" smtClean="0"/>
              <a:t>telah</a:t>
            </a:r>
            <a:r>
              <a:rPr lang="en-US" dirty="0" smtClean="0"/>
              <a:t> 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 </a:t>
            </a:r>
            <a:r>
              <a:rPr lang="en-US" dirty="0" err="1" smtClean="0"/>
              <a:t>sukses</a:t>
            </a:r>
            <a:r>
              <a:rPr lang="en-US" dirty="0" smtClean="0"/>
              <a:t>  </a:t>
            </a:r>
            <a:r>
              <a:rPr lang="en-US" dirty="0" err="1" smtClean="0"/>
              <a:t>menerapkan</a:t>
            </a:r>
            <a:r>
              <a:rPr lang="en-US" dirty="0" smtClean="0"/>
              <a:t>  e-business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tiga</a:t>
            </a:r>
            <a:r>
              <a:rPr lang="en-US" dirty="0" smtClean="0"/>
              <a:t>  </a:t>
            </a:r>
            <a:r>
              <a:rPr lang="en-US" dirty="0" err="1" smtClean="0"/>
              <a:t>tahap</a:t>
            </a:r>
            <a:r>
              <a:rPr lang="en-US" dirty="0" smtClean="0"/>
              <a:t> 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ditantang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mekanismedari</a:t>
            </a:r>
            <a:r>
              <a:rPr lang="en-US" dirty="0" smtClean="0"/>
              <a:t> model </a:t>
            </a:r>
            <a:r>
              <a:rPr lang="en-US" dirty="0" err="1" smtClean="0"/>
              <a:t>bisnisnya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berpedoman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peluang</a:t>
            </a:r>
            <a:r>
              <a:rPr lang="en-US" dirty="0" smtClean="0"/>
              <a:t>  –  </a:t>
            </a:r>
            <a:r>
              <a:rPr lang="en-US" dirty="0" err="1" smtClean="0"/>
              <a:t>peluang</a:t>
            </a:r>
            <a:r>
              <a:rPr lang="en-US" dirty="0" smtClean="0"/>
              <a:t>  </a:t>
            </a:r>
            <a:r>
              <a:rPr lang="en-US" dirty="0" err="1" smtClean="0"/>
              <a:t>usaha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 yang  </a:t>
            </a:r>
            <a:r>
              <a:rPr lang="en-US" dirty="0" err="1" smtClean="0"/>
              <a:t>ditawarkan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 e-business.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dirty="0" smtClean="0"/>
              <a:t>Alternatif Model e-business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100584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Model E-Business 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(core competencies) agar yang </a:t>
            </a:r>
            <a:r>
              <a:rPr lang="en-US" dirty="0" err="1" smtClean="0"/>
              <a:t>bersangkutan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benar</a:t>
            </a:r>
            <a:r>
              <a:rPr lang="en-US" dirty="0" smtClean="0"/>
              <a:t>  –  </a:t>
            </a:r>
            <a:r>
              <a:rPr lang="en-US" dirty="0" err="1" smtClean="0"/>
              <a:t>benar</a:t>
            </a:r>
            <a:r>
              <a:rPr lang="en-US" dirty="0" smtClean="0"/>
              <a:t>  </a:t>
            </a:r>
            <a:r>
              <a:rPr lang="en-US" dirty="0" err="1" smtClean="0"/>
              <a:t>handal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Model E-Business yang </a:t>
            </a:r>
            <a:r>
              <a:rPr lang="en-US" dirty="0" err="1" smtClean="0"/>
              <a:t>dipilih</a:t>
            </a:r>
            <a:r>
              <a:rPr lang="en-US" dirty="0" smtClean="0"/>
              <a:t>, </a:t>
            </a:r>
            <a:r>
              <a:rPr lang="en-US" dirty="0" err="1" smtClean="0"/>
              <a:t>polanya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 </a:t>
            </a:r>
            <a:r>
              <a:rPr lang="en-US" dirty="0" err="1" smtClean="0"/>
              <a:t>mudah</a:t>
            </a:r>
            <a:r>
              <a:rPr lang="en-US" dirty="0" smtClean="0"/>
              <a:t>  </a:t>
            </a:r>
            <a:r>
              <a:rPr lang="en-US" dirty="0" err="1" smtClean="0"/>
              <a:t>ditiru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perushaan</a:t>
            </a:r>
            <a:r>
              <a:rPr lang="en-US" dirty="0" smtClean="0"/>
              <a:t>  lain  </a:t>
            </a:r>
            <a:r>
              <a:rPr lang="en-US" dirty="0" err="1" smtClean="0"/>
              <a:t>sehingga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harus</a:t>
            </a:r>
            <a:r>
              <a:rPr lang="en-US" dirty="0" smtClean="0"/>
              <a:t> 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 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terunggul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menerapkannya</a:t>
            </a:r>
            <a:r>
              <a:rPr lang="en-US" dirty="0" smtClean="0"/>
              <a:t> (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competitive advantage); </a:t>
            </a:r>
          </a:p>
          <a:p>
            <a:r>
              <a:rPr lang="en-US" dirty="0" err="1" smtClean="0"/>
              <a:t>Fokuskan</a:t>
            </a:r>
            <a:r>
              <a:rPr lang="en-US" dirty="0" smtClean="0"/>
              <a:t>  </a:t>
            </a:r>
            <a:r>
              <a:rPr lang="en-US" dirty="0" err="1" smtClean="0"/>
              <a:t>pengembangan</a:t>
            </a:r>
            <a:r>
              <a:rPr lang="en-US" dirty="0" smtClean="0"/>
              <a:t>  Model  E-Business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 </a:t>
            </a:r>
            <a:r>
              <a:rPr lang="en-US" dirty="0" err="1" smtClean="0"/>
              <a:t>pendapatan</a:t>
            </a:r>
            <a:r>
              <a:rPr lang="en-US" dirty="0" smtClean="0"/>
              <a:t>  (revenue  stream  generator)  yang 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pelanggannya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Perusahaan  </a:t>
            </a:r>
            <a:r>
              <a:rPr lang="en-US" dirty="0" err="1" smtClean="0"/>
              <a:t>harus</a:t>
            </a:r>
            <a:r>
              <a:rPr lang="en-US" dirty="0" smtClean="0"/>
              <a:t>  </a:t>
            </a:r>
            <a:r>
              <a:rPr lang="en-US" dirty="0" err="1" smtClean="0"/>
              <a:t>mampu</a:t>
            </a:r>
            <a:r>
              <a:rPr lang="en-US" dirty="0" smtClean="0"/>
              <a:t>  </a:t>
            </a:r>
            <a:r>
              <a:rPr lang="en-US" dirty="0" err="1" smtClean="0"/>
              <a:t>mengidentifikasikan</a:t>
            </a:r>
            <a:r>
              <a:rPr lang="en-US" dirty="0" smtClean="0"/>
              <a:t>  </a:t>
            </a:r>
            <a:r>
              <a:rPr lang="en-US" dirty="0" err="1" smtClean="0"/>
              <a:t>kunci</a:t>
            </a:r>
            <a:r>
              <a:rPr lang="en-US" dirty="0" smtClean="0"/>
              <a:t>  </a:t>
            </a:r>
            <a:r>
              <a:rPr lang="en-US" dirty="0" err="1" smtClean="0"/>
              <a:t>keberhasilan</a:t>
            </a:r>
            <a:r>
              <a:rPr lang="en-US" dirty="0" smtClean="0"/>
              <a:t> (critical success factors) </a:t>
            </a:r>
            <a:r>
              <a:rPr lang="en-US" dirty="0" err="1" smtClean="0"/>
              <a:t>dari</a:t>
            </a:r>
            <a:r>
              <a:rPr lang="en-US" dirty="0" smtClean="0"/>
              <a:t> Model E-Business yang </a:t>
            </a:r>
            <a:r>
              <a:rPr lang="en-US" dirty="0" err="1" smtClean="0"/>
              <a:t>dipilih</a:t>
            </a:r>
            <a:r>
              <a:rPr lang="en-US" dirty="0" smtClean="0"/>
              <a:t> agar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sumber</a:t>
            </a:r>
            <a:r>
              <a:rPr lang="en-US" dirty="0" smtClean="0"/>
              <a:t>  </a:t>
            </a:r>
            <a:r>
              <a:rPr lang="en-US" dirty="0" err="1" smtClean="0"/>
              <a:t>daya</a:t>
            </a:r>
            <a:r>
              <a:rPr lang="en-US" dirty="0" smtClean="0"/>
              <a:t>  yang  </a:t>
            </a:r>
            <a:r>
              <a:rPr lang="en-US" dirty="0" err="1" smtClean="0"/>
              <a:t>dimiliki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dilakukan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Model e-business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47800"/>
            <a:ext cx="9937394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Direct to Customer,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melaui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 </a:t>
            </a:r>
            <a:r>
              <a:rPr lang="en-US" dirty="0" err="1" smtClean="0"/>
              <a:t>terjalin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langsung</a:t>
            </a:r>
            <a:r>
              <a:rPr lang="en-US" dirty="0" smtClean="0"/>
              <a:t>  </a:t>
            </a:r>
            <a:r>
              <a:rPr lang="en-US" dirty="0" err="1" smtClean="0"/>
              <a:t>antara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pelanggannya</a:t>
            </a:r>
            <a:r>
              <a:rPr lang="en-US" dirty="0" smtClean="0"/>
              <a:t>; </a:t>
            </a:r>
          </a:p>
          <a:p>
            <a:r>
              <a:rPr lang="en-US" dirty="0" smtClean="0"/>
              <a:t>Full – Service Provider,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(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)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oprasi</a:t>
            </a:r>
            <a:r>
              <a:rPr lang="en-US" dirty="0" smtClean="0"/>
              <a:t> </a:t>
            </a:r>
            <a:r>
              <a:rPr lang="en-US" dirty="0" err="1" smtClean="0"/>
              <a:t>bisnisnya</a:t>
            </a:r>
            <a:r>
              <a:rPr lang="en-US" dirty="0" smtClean="0"/>
              <a:t>; </a:t>
            </a:r>
          </a:p>
          <a:p>
            <a:r>
              <a:rPr lang="en-US" dirty="0" smtClean="0"/>
              <a:t>Whole of Enterprise,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(single point  of  contact)  </a:t>
            </a:r>
            <a:r>
              <a:rPr lang="en-US" dirty="0" err="1" smtClean="0"/>
              <a:t>kepada</a:t>
            </a:r>
            <a:r>
              <a:rPr lang="en-US" dirty="0" smtClean="0"/>
              <a:t>  </a:t>
            </a:r>
            <a:r>
              <a:rPr lang="en-US" dirty="0" err="1" smtClean="0"/>
              <a:t>pelanggan</a:t>
            </a:r>
            <a:r>
              <a:rPr lang="en-US" dirty="0" smtClean="0"/>
              <a:t>  yang  </a:t>
            </a:r>
            <a:r>
              <a:rPr lang="en-US" dirty="0" err="1" smtClean="0"/>
              <a:t>membutuhkan</a:t>
            </a:r>
            <a:r>
              <a:rPr lang="en-US" dirty="0" smtClean="0"/>
              <a:t> 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(</a:t>
            </a:r>
            <a:r>
              <a:rPr lang="en-US" dirty="0" err="1" smtClean="0"/>
              <a:t>perusahaan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Intermediaries, 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perantara</a:t>
            </a:r>
            <a:r>
              <a:rPr lang="en-US" dirty="0" smtClean="0"/>
              <a:t>  (broker)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jenis</a:t>
            </a:r>
            <a:r>
              <a:rPr lang="en-US" dirty="0" smtClean="0"/>
              <a:t>  </a:t>
            </a:r>
            <a:r>
              <a:rPr lang="en-US" dirty="0" err="1" smtClean="0"/>
              <a:t>keperluan</a:t>
            </a:r>
            <a:r>
              <a:rPr lang="en-US" dirty="0" smtClean="0"/>
              <a:t>  (</a:t>
            </a:r>
            <a:r>
              <a:rPr lang="en-US" dirty="0" err="1" smtClean="0"/>
              <a:t>berdasarkan</a:t>
            </a:r>
            <a:r>
              <a:rPr lang="en-US" dirty="0" smtClean="0"/>
              <a:t>  data,  </a:t>
            </a:r>
            <a:r>
              <a:rPr lang="en-US" dirty="0" err="1" smtClean="0"/>
              <a:t>informasi</a:t>
            </a:r>
            <a:r>
              <a:rPr lang="en-US" dirty="0" smtClean="0"/>
              <a:t>,  </a:t>
            </a:r>
            <a:r>
              <a:rPr lang="en-US" dirty="0" err="1" smtClean="0"/>
              <a:t>segmen</a:t>
            </a:r>
            <a:r>
              <a:rPr lang="en-US" dirty="0" smtClean="0"/>
              <a:t>  </a:t>
            </a:r>
            <a:r>
              <a:rPr lang="en-US" dirty="0" err="1" smtClean="0"/>
              <a:t>industri</a:t>
            </a:r>
            <a:r>
              <a:rPr lang="en-US" dirty="0" smtClean="0"/>
              <a:t>,  </a:t>
            </a:r>
            <a:r>
              <a:rPr lang="en-US" dirty="0" err="1" smtClean="0"/>
              <a:t>komunitas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.);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Shared  Infrastructure, 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menawarkan</a:t>
            </a:r>
            <a:r>
              <a:rPr lang="en-US" dirty="0" smtClean="0"/>
              <a:t>  </a:t>
            </a:r>
            <a:r>
              <a:rPr lang="en-US" dirty="0" err="1" smtClean="0"/>
              <a:t>penyewaan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instranstuktur</a:t>
            </a:r>
            <a:r>
              <a:rPr lang="en-US" dirty="0" smtClean="0"/>
              <a:t>  </a:t>
            </a:r>
            <a:r>
              <a:rPr lang="en-US" dirty="0" err="1" smtClean="0"/>
              <a:t>teknologi</a:t>
            </a:r>
            <a:r>
              <a:rPr lang="en-US" dirty="0" smtClean="0"/>
              <a:t> 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database,  </a:t>
            </a:r>
            <a:r>
              <a:rPr lang="en-US" dirty="0" err="1" smtClean="0"/>
              <a:t>aplikasi</a:t>
            </a:r>
            <a:r>
              <a:rPr lang="en-US" dirty="0" smtClean="0"/>
              <a:t>,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; </a:t>
            </a:r>
          </a:p>
          <a:p>
            <a:r>
              <a:rPr lang="en-US" dirty="0" smtClean="0"/>
              <a:t>Virtual  Community, 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 </a:t>
            </a:r>
            <a:r>
              <a:rPr lang="en-US" dirty="0" err="1" smtClean="0"/>
              <a:t>komunitas</a:t>
            </a:r>
            <a:r>
              <a:rPr lang="en-US" dirty="0" smtClean="0"/>
              <a:t>  yang  </a:t>
            </a:r>
            <a:r>
              <a:rPr lang="en-US" dirty="0" err="1" smtClean="0"/>
              <a:t>ada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 </a:t>
            </a:r>
            <a:r>
              <a:rPr lang="en-US" dirty="0" err="1" smtClean="0"/>
              <a:t>maya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keperluan</a:t>
            </a:r>
            <a:r>
              <a:rPr lang="en-US" dirty="0" smtClean="0"/>
              <a:t>  </a:t>
            </a:r>
            <a:r>
              <a:rPr lang="en-US" dirty="0" err="1" smtClean="0"/>
              <a:t>seperti</a:t>
            </a:r>
            <a:r>
              <a:rPr lang="en-US" dirty="0" smtClean="0"/>
              <a:t> 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digital; </a:t>
            </a:r>
          </a:p>
          <a:p>
            <a:r>
              <a:rPr lang="en-US" dirty="0" smtClean="0"/>
              <a:t>Value Net Integrator,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entity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 yang  </a:t>
            </a:r>
            <a:r>
              <a:rPr lang="en-US" dirty="0" err="1" smtClean="0"/>
              <a:t>ada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 internet  agar </a:t>
            </a:r>
            <a:r>
              <a:rPr lang="en-US" dirty="0" err="1" smtClean="0"/>
              <a:t>produk</a:t>
            </a:r>
            <a:r>
              <a:rPr lang="en-US" dirty="0" smtClean="0"/>
              <a:t>  – </a:t>
            </a: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 –  </a:t>
            </a:r>
            <a:r>
              <a:rPr lang="en-US" dirty="0" err="1" smtClean="0"/>
              <a:t>jasa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 yang  </a:t>
            </a:r>
            <a:r>
              <a:rPr lang="en-US" dirty="0" err="1" smtClean="0"/>
              <a:t>belum</a:t>
            </a:r>
            <a:r>
              <a:rPr lang="en-US" dirty="0" smtClean="0"/>
              <a:t>  </a:t>
            </a:r>
            <a:r>
              <a:rPr lang="en-US" dirty="0" err="1" smtClean="0"/>
              <a:t>pernah</a:t>
            </a:r>
            <a:r>
              <a:rPr lang="en-US" dirty="0" smtClean="0"/>
              <a:t>  </a:t>
            </a:r>
            <a:r>
              <a:rPr lang="en-US" dirty="0" err="1" smtClean="0"/>
              <a:t>ada</a:t>
            </a:r>
            <a:r>
              <a:rPr lang="en-US" dirty="0" smtClean="0"/>
              <a:t>  </a:t>
            </a:r>
            <a:r>
              <a:rPr lang="en-US" dirty="0" err="1" smtClean="0"/>
              <a:t>sebelumnya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Content Provider,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ditribusi</a:t>
            </a:r>
            <a:r>
              <a:rPr lang="en-US" dirty="0" smtClean="0"/>
              <a:t> data, </a:t>
            </a:r>
            <a:r>
              <a:rPr lang="en-US" dirty="0" err="1" smtClean="0"/>
              <a:t>informasi</a:t>
            </a:r>
            <a:r>
              <a:rPr lang="en-US" dirty="0" smtClean="0"/>
              <a:t>, knowledge (content) yang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Spektrum</a:t>
            </a:r>
            <a:r>
              <a:rPr lang="en-US" dirty="0" smtClean="0"/>
              <a:t> Value e-Business 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438400"/>
            <a:ext cx="861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648200" y="6096000"/>
            <a:ext cx="40206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Spektrum</a:t>
            </a:r>
            <a:r>
              <a:rPr lang="en-US" sz="2800" dirty="0" smtClean="0"/>
              <a:t> value e-business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290" y="533400"/>
            <a:ext cx="9747504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mekanisme</a:t>
            </a:r>
            <a:r>
              <a:rPr lang="en-US" dirty="0" smtClean="0"/>
              <a:t>  e-commerce 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terfokus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 </a:t>
            </a:r>
            <a:r>
              <a:rPr lang="en-US" dirty="0" err="1" smtClean="0"/>
              <a:t>aktivitas</a:t>
            </a:r>
            <a:r>
              <a:rPr lang="en-US" dirty="0" smtClean="0"/>
              <a:t> 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 </a:t>
            </a:r>
            <a:r>
              <a:rPr lang="en-US" dirty="0" err="1" smtClean="0"/>
              <a:t>antar</a:t>
            </a:r>
            <a:r>
              <a:rPr lang="en-US" dirty="0" smtClean="0"/>
              <a:t>  </a:t>
            </a:r>
            <a:r>
              <a:rPr lang="en-US" dirty="0" err="1" smtClean="0"/>
              <a:t>dua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 entity  </a:t>
            </a:r>
            <a:r>
              <a:rPr lang="en-US" dirty="0" err="1" smtClean="0"/>
              <a:t>bisnis</a:t>
            </a:r>
            <a:r>
              <a:rPr lang="en-US" dirty="0" smtClean="0"/>
              <a:t>;  </a:t>
            </a:r>
            <a:r>
              <a:rPr lang="en-US" dirty="0" err="1" smtClean="0"/>
              <a:t>sementara</a:t>
            </a:r>
            <a:r>
              <a:rPr lang="en-US" dirty="0" smtClean="0"/>
              <a:t>  e-business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e-business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aktivitas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,  </a:t>
            </a:r>
            <a:r>
              <a:rPr lang="en-US" dirty="0" err="1" smtClean="0"/>
              <a:t>baik</a:t>
            </a:r>
            <a:r>
              <a:rPr lang="en-US" dirty="0" smtClean="0"/>
              <a:t>  yang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langsung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jasa</a:t>
            </a:r>
            <a:r>
              <a:rPr lang="en-US" dirty="0" smtClean="0"/>
              <a:t>  (</a:t>
            </a:r>
            <a:r>
              <a:rPr lang="en-US" dirty="0" err="1" smtClean="0"/>
              <a:t>bisnis</a:t>
            </a:r>
            <a:r>
              <a:rPr lang="en-US" dirty="0" smtClean="0"/>
              <a:t>)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memanfaatkan</a:t>
            </a:r>
            <a:r>
              <a:rPr lang="en-US" dirty="0" smtClean="0"/>
              <a:t>  </a:t>
            </a:r>
            <a:r>
              <a:rPr lang="en-US" dirty="0" err="1" smtClean="0"/>
              <a:t>teknologi</a:t>
            </a:r>
            <a:r>
              <a:rPr lang="en-US" dirty="0" smtClean="0"/>
              <a:t>  digital  (computer, </a:t>
            </a:r>
            <a:r>
              <a:rPr lang="en-US" dirty="0" err="1" smtClean="0"/>
              <a:t>telekomunikasi</a:t>
            </a:r>
            <a:r>
              <a:rPr lang="en-US" dirty="0" smtClean="0"/>
              <a:t>,  </a:t>
            </a:r>
            <a:r>
              <a:rPr lang="en-US" dirty="0" err="1" smtClean="0"/>
              <a:t>teknologi</a:t>
            </a:r>
            <a:r>
              <a:rPr lang="en-US" dirty="0" smtClean="0"/>
              <a:t>  </a:t>
            </a:r>
            <a:r>
              <a:rPr lang="en-US" dirty="0" err="1" smtClean="0"/>
              <a:t>informasi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 lain  </a:t>
            </a:r>
            <a:r>
              <a:rPr lang="en-US" dirty="0" err="1" smtClean="0"/>
              <a:t>sebagainya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 </a:t>
            </a:r>
            <a:r>
              <a:rPr lang="en-US" dirty="0" err="1" smtClean="0"/>
              <a:t>apa</a:t>
            </a:r>
            <a:r>
              <a:rPr lang="en-US" dirty="0" smtClean="0"/>
              <a:t>  </a:t>
            </a:r>
            <a:r>
              <a:rPr lang="en-US" dirty="0" err="1" smtClean="0"/>
              <a:t>sebenarnya</a:t>
            </a:r>
            <a:r>
              <a:rPr lang="en-US" dirty="0" smtClean="0"/>
              <a:t>  yang  </a:t>
            </a:r>
            <a:r>
              <a:rPr lang="en-US" dirty="0" err="1" smtClean="0"/>
              <a:t>ditawarkan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 e-business?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Lima </a:t>
            </a:r>
            <a:r>
              <a:rPr lang="en-US" dirty="0" err="1" smtClean="0"/>
              <a:t>keuntungan</a:t>
            </a:r>
            <a:r>
              <a:rPr lang="en-US" dirty="0" smtClean="0"/>
              <a:t>  </a:t>
            </a:r>
            <a:r>
              <a:rPr lang="en-US" dirty="0" err="1" smtClean="0"/>
              <a:t>yg</a:t>
            </a:r>
            <a:r>
              <a:rPr lang="en-US" dirty="0" smtClean="0"/>
              <a:t>  </a:t>
            </a:r>
            <a:r>
              <a:rPr lang="en-US" dirty="0" err="1" smtClean="0"/>
              <a:t>ditawarkan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 e-business  (spectrum  value  e-business).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Efficiency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Effectiveness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Reach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Structure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Opportunity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;</a:t>
            </a:r>
          </a:p>
          <a:p>
            <a:r>
              <a:rPr lang="en-US" dirty="0" smtClean="0"/>
              <a:t>email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 </a:t>
            </a:r>
            <a:r>
              <a:rPr lang="en-US" dirty="0" err="1" smtClean="0"/>
              <a:t>biaya</a:t>
            </a:r>
            <a:r>
              <a:rPr lang="en-US" dirty="0" smtClean="0"/>
              <a:t>  </a:t>
            </a:r>
            <a:r>
              <a:rPr lang="en-US" dirty="0" err="1" smtClean="0"/>
              <a:t>komunikasi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r>
              <a:rPr lang="en-US" dirty="0" smtClean="0"/>
              <a:t>call center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website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mengurangi</a:t>
            </a:r>
            <a:r>
              <a:rPr lang="en-US" dirty="0" smtClean="0"/>
              <a:t>  </a:t>
            </a:r>
            <a:r>
              <a:rPr lang="en-US" dirty="0" err="1" smtClean="0"/>
              <a:t>biaya</a:t>
            </a:r>
            <a:r>
              <a:rPr lang="en-US" dirty="0" smtClean="0"/>
              <a:t>  marketing  </a:t>
            </a:r>
            <a:r>
              <a:rPr lang="en-US" dirty="0" err="1" smtClean="0"/>
              <a:t>dan</a:t>
            </a:r>
            <a:r>
              <a:rPr lang="en-US" dirty="0" smtClean="0"/>
              <a:t>  public  relation, </a:t>
            </a:r>
          </a:p>
          <a:p>
            <a:r>
              <a:rPr lang="en-US" dirty="0" err="1" smtClean="0"/>
              <a:t>voip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 </a:t>
            </a:r>
            <a:r>
              <a:rPr lang="en-US" dirty="0" err="1" smtClean="0"/>
              <a:t>telekomunukasi</a:t>
            </a:r>
            <a:r>
              <a:rPr lang="en-US" dirty="0" smtClean="0"/>
              <a:t>,</a:t>
            </a:r>
          </a:p>
          <a:p>
            <a:r>
              <a:rPr lang="en-US" dirty="0" smtClean="0"/>
              <a:t>decision  support  system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cara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melakukan</a:t>
            </a:r>
            <a:r>
              <a:rPr lang="en-US" dirty="0" smtClean="0"/>
              <a:t>  </a:t>
            </a:r>
            <a:r>
              <a:rPr lang="en-US" dirty="0" err="1" smtClean="0"/>
              <a:t>aktivitas</a:t>
            </a:r>
            <a:r>
              <a:rPr lang="en-US" dirty="0" smtClean="0"/>
              <a:t>  </a:t>
            </a:r>
            <a:r>
              <a:rPr lang="en-US" dirty="0" err="1" smtClean="0"/>
              <a:t>operasional</a:t>
            </a:r>
            <a:r>
              <a:rPr lang="en-US" dirty="0" smtClean="0"/>
              <a:t>  </a:t>
            </a:r>
            <a:r>
              <a:rPr lang="en-US" dirty="0" err="1" smtClean="0"/>
              <a:t>sehari</a:t>
            </a:r>
            <a:r>
              <a:rPr lang="en-US" dirty="0" smtClean="0"/>
              <a:t>  -</a:t>
            </a:r>
            <a:r>
              <a:rPr lang="en-US" dirty="0" err="1" smtClean="0"/>
              <a:t>hari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pelanggannya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non  stop 7 </a:t>
            </a:r>
            <a:r>
              <a:rPr lang="en-US" dirty="0" err="1" smtClean="0"/>
              <a:t>hari</a:t>
            </a:r>
            <a:r>
              <a:rPr lang="en-US" dirty="0" smtClean="0"/>
              <a:t>  </a:t>
            </a:r>
            <a:r>
              <a:rPr lang="en-US" dirty="0" err="1" smtClean="0"/>
              <a:t>seminggu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24 jam </a:t>
            </a:r>
            <a:r>
              <a:rPr lang="en-US" dirty="0" err="1" smtClean="0"/>
              <a:t>sehari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 (</a:t>
            </a:r>
            <a:r>
              <a:rPr lang="en-US" dirty="0" err="1" smtClean="0"/>
              <a:t>Pencapaian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menghubungkan</a:t>
            </a:r>
            <a:r>
              <a:rPr lang="en-US" dirty="0" smtClean="0"/>
              <a:t>  </a:t>
            </a:r>
            <a:r>
              <a:rPr lang="en-US" dirty="0" err="1" smtClean="0"/>
              <a:t>diri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 internet,  </a:t>
            </a:r>
            <a:r>
              <a:rPr lang="en-US" dirty="0" err="1" smtClean="0"/>
              <a:t>berarti</a:t>
            </a:r>
            <a:r>
              <a:rPr lang="en-US" dirty="0" smtClean="0"/>
              <a:t> 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 </a:t>
            </a:r>
            <a:r>
              <a:rPr lang="en-US" dirty="0" err="1" smtClean="0"/>
              <a:t>dirinya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ratusan</a:t>
            </a:r>
            <a:r>
              <a:rPr lang="en-US" dirty="0" smtClean="0"/>
              <a:t>  </a:t>
            </a:r>
            <a:r>
              <a:rPr lang="en-US" dirty="0" err="1" smtClean="0"/>
              <a:t>juta</a:t>
            </a:r>
            <a:r>
              <a:rPr lang="en-US" dirty="0" smtClean="0"/>
              <a:t>  </a:t>
            </a:r>
            <a:r>
              <a:rPr lang="en-US" dirty="0" err="1" smtClean="0"/>
              <a:t>calon</a:t>
            </a:r>
            <a:r>
              <a:rPr lang="en-US" dirty="0" smtClean="0"/>
              <a:t>  </a:t>
            </a:r>
            <a:r>
              <a:rPr lang="en-US" dirty="0" err="1" smtClean="0"/>
              <a:t>pelanggan</a:t>
            </a:r>
            <a:r>
              <a:rPr lang="en-US" dirty="0" smtClean="0"/>
              <a:t> yang  </a:t>
            </a:r>
            <a:r>
              <a:rPr lang="en-US" dirty="0" err="1" smtClean="0"/>
              <a:t>tersebar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belahan</a:t>
            </a:r>
            <a:r>
              <a:rPr lang="en-US" dirty="0" smtClean="0"/>
              <a:t>  </a:t>
            </a:r>
            <a:r>
              <a:rPr lang="en-US" dirty="0" err="1" smtClean="0"/>
              <a:t>bumi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relative </a:t>
            </a:r>
            <a:r>
              <a:rPr lang="en-US" dirty="0" err="1" smtClean="0"/>
              <a:t>mahal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terciptanya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–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–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berkonvergensinya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 </a:t>
            </a:r>
            <a:r>
              <a:rPr lang="en-US" dirty="0" err="1" smtClean="0"/>
              <a:t>industri</a:t>
            </a:r>
            <a:r>
              <a:rPr lang="en-US" dirty="0" smtClean="0"/>
              <a:t>  yang  </a:t>
            </a:r>
            <a:r>
              <a:rPr lang="en-US" dirty="0" err="1" smtClean="0"/>
              <a:t>selama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struktur</a:t>
            </a:r>
            <a:r>
              <a:rPr lang="en-US" dirty="0" smtClean="0"/>
              <a:t>  </a:t>
            </a:r>
            <a:r>
              <a:rPr lang="en-US" dirty="0" err="1" smtClean="0"/>
              <a:t>terlihat</a:t>
            </a:r>
            <a:r>
              <a:rPr lang="en-US" dirty="0" smtClean="0"/>
              <a:t>  </a:t>
            </a:r>
            <a:r>
              <a:rPr lang="en-US" dirty="0" err="1" smtClean="0"/>
              <a:t>berdiri</a:t>
            </a:r>
            <a:r>
              <a:rPr lang="en-US" dirty="0" smtClean="0"/>
              <a:t> 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mengubah</a:t>
            </a:r>
            <a:r>
              <a:rPr lang="en-US" dirty="0" smtClean="0"/>
              <a:t> 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 </a:t>
            </a:r>
            <a:r>
              <a:rPr lang="en-US" dirty="0" err="1" smtClean="0"/>
              <a:t>banyaknya</a:t>
            </a:r>
            <a:r>
              <a:rPr lang="en-US" dirty="0" smtClean="0"/>
              <a:t>  </a:t>
            </a:r>
            <a:r>
              <a:rPr lang="en-US" dirty="0" err="1" smtClean="0"/>
              <a:t>sumber</a:t>
            </a:r>
            <a:r>
              <a:rPr lang="en-US" dirty="0" smtClean="0"/>
              <a:t>  </a:t>
            </a:r>
            <a:r>
              <a:rPr lang="en-US" dirty="0" err="1" smtClean="0"/>
              <a:t>daya</a:t>
            </a:r>
            <a:r>
              <a:rPr lang="en-US" dirty="0" smtClean="0"/>
              <a:t>  </a:t>
            </a:r>
            <a:r>
              <a:rPr lang="en-US" dirty="0" err="1" smtClean="0"/>
              <a:t>fisik</a:t>
            </a:r>
            <a:r>
              <a:rPr lang="en-US" dirty="0" smtClean="0"/>
              <a:t>  yang  </a:t>
            </a:r>
            <a:r>
              <a:rPr lang="en-US" dirty="0" err="1" smtClean="0"/>
              <a:t>telah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ditransformasikan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digital.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terbukanya</a:t>
            </a:r>
            <a:r>
              <a:rPr lang="en-US" dirty="0" smtClean="0"/>
              <a:t>  </a:t>
            </a:r>
            <a:r>
              <a:rPr lang="en-US" dirty="0" err="1" smtClean="0"/>
              <a:t>peluang</a:t>
            </a:r>
            <a:r>
              <a:rPr lang="en-US" dirty="0" smtClean="0"/>
              <a:t>  yang  </a:t>
            </a:r>
            <a:r>
              <a:rPr lang="en-US" dirty="0" err="1" smtClean="0"/>
              <a:t>lebar</a:t>
            </a:r>
            <a:r>
              <a:rPr lang="en-US" dirty="0" smtClean="0"/>
              <a:t>  </a:t>
            </a:r>
            <a:r>
              <a:rPr lang="en-US" dirty="0" err="1" smtClean="0"/>
              <a:t>bagi</a:t>
            </a:r>
            <a:r>
              <a:rPr lang="en-US" dirty="0" smtClean="0"/>
              <a:t>  </a:t>
            </a:r>
            <a:r>
              <a:rPr lang="en-US" dirty="0" err="1" smtClean="0"/>
              <a:t>pelaku</a:t>
            </a:r>
            <a:r>
              <a:rPr lang="en-US" dirty="0" smtClean="0"/>
              <a:t> 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berinovasi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 </a:t>
            </a:r>
            <a:r>
              <a:rPr lang="en-US" dirty="0" err="1" smtClean="0"/>
              <a:t>produk</a:t>
            </a:r>
            <a:r>
              <a:rPr lang="en-US" dirty="0" smtClean="0"/>
              <a:t>  –  </a:t>
            </a:r>
            <a:r>
              <a:rPr lang="en-US" dirty="0" err="1" smtClean="0"/>
              <a:t>produk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jasa</a:t>
            </a:r>
            <a:r>
              <a:rPr lang="en-US" dirty="0" smtClean="0"/>
              <a:t>  –  </a:t>
            </a:r>
            <a:r>
              <a:rPr lang="en-US" dirty="0" err="1" smtClean="0"/>
              <a:t>jasa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318</TotalTime>
  <Words>837</Words>
  <Application>Microsoft Office PowerPoint</Application>
  <PresentationFormat>Custom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IMPLEMENTASI SOLUSI INFORMASI BISNIS</vt:lpstr>
      <vt:lpstr>E-Business Model</vt:lpstr>
      <vt:lpstr>Slide 3</vt:lpstr>
      <vt:lpstr>Value  apa  sebenarnya  yang  ditawarkan  oleh  e-business?</vt:lpstr>
      <vt:lpstr>Efficiency </vt:lpstr>
      <vt:lpstr>Effectiveness </vt:lpstr>
      <vt:lpstr>Reach (Pencapaian)</vt:lpstr>
      <vt:lpstr>Structure </vt:lpstr>
      <vt:lpstr>Opportunity </vt:lpstr>
      <vt:lpstr>Empat Tahap Evolusi e-business</vt:lpstr>
      <vt:lpstr>Tahap Inform </vt:lpstr>
      <vt:lpstr>Tahap Automate</vt:lpstr>
      <vt:lpstr>Tahap Integrate </vt:lpstr>
      <vt:lpstr>Tahap Reinvent </vt:lpstr>
      <vt:lpstr>Alternatif Model e-business </vt:lpstr>
      <vt:lpstr>Delapan Alternatif Model e-business 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Zanial Mazalisa</dc:creator>
  <cp:lastModifiedBy>Zanial Mazalisa</cp:lastModifiedBy>
  <cp:revision>37</cp:revision>
  <dcterms:created xsi:type="dcterms:W3CDTF">2012-02-27T09:01:38Z</dcterms:created>
  <dcterms:modified xsi:type="dcterms:W3CDTF">2012-03-31T04:06:15Z</dcterms:modified>
</cp:coreProperties>
</file>