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D947-9566-475F-AB2F-971AB0C875C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45D8-4527-495F-9341-CD6C6FC0D6B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Rasio Solvabilitas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a. Total hutang terhadap total aktiva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     (Total hutang/total aktiva)X 100 %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b. Times interest earned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     (EBIT/bunga) =……..X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c. Fixed Charge coverage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    (EBIT+ biaya Sewa/bunga +sewa)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/>
              <a:t>Solvabilitas adalah kemampuan perusahaan untuk memenuhi seluruh kewajibannya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Rasio Aktivitas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a. Perputaran Aktiva tetap :</a:t>
            </a:r>
          </a:p>
          <a:p>
            <a:pPr eaLnBrk="1" hangingPunct="1"/>
            <a:r>
              <a:rPr lang="en-US" smtClean="0"/>
              <a:t>    (Penjualan /Total aktiva tetap)=……..X</a:t>
            </a:r>
          </a:p>
          <a:p>
            <a:pPr eaLnBrk="1" hangingPunct="1"/>
            <a:r>
              <a:rPr lang="en-US" smtClean="0"/>
              <a:t>b. Perputaran Total Aktiva :</a:t>
            </a:r>
          </a:p>
          <a:p>
            <a:pPr eaLnBrk="1" hangingPunct="1"/>
            <a:r>
              <a:rPr lang="en-US" smtClean="0"/>
              <a:t>     (Penjualan / Total Aktiva)=…………. X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Rasio aktivitas mengukur penggunaan aktiva, asset perusahaan. Atau efektivitas penggunaan 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Rasio Aktivitas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 Perputaran Piutang :</a:t>
            </a:r>
          </a:p>
          <a:p>
            <a:pPr eaLnBrk="1" hangingPunct="1"/>
            <a:r>
              <a:rPr lang="en-US" smtClean="0"/>
              <a:t>    (Penjualan kredit/ Piutang) = …..X</a:t>
            </a:r>
          </a:p>
          <a:p>
            <a:pPr eaLnBrk="1" hangingPunct="1"/>
            <a:r>
              <a:rPr lang="en-US" smtClean="0"/>
              <a:t>d. Rata-rata Piutang tertagih :</a:t>
            </a:r>
          </a:p>
          <a:p>
            <a:pPr eaLnBrk="1" hangingPunct="1"/>
            <a:r>
              <a:rPr lang="en-US" smtClean="0"/>
              <a:t>     360 / perputaran piutang = …….hari</a:t>
            </a:r>
          </a:p>
          <a:p>
            <a:pPr eaLnBrk="1" hangingPunct="1"/>
            <a:r>
              <a:rPr lang="en-US" smtClean="0"/>
              <a:t>e. Perputaran modal kerja :</a:t>
            </a:r>
          </a:p>
          <a:p>
            <a:pPr eaLnBrk="1" hangingPunct="1"/>
            <a:r>
              <a:rPr lang="en-US" smtClean="0"/>
              <a:t>    (Penjualan / modal kerja)=………..X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Rasio Solvabilitas</vt:lpstr>
      <vt:lpstr>Rasio Aktivitas</vt:lpstr>
      <vt:lpstr>Rasio Aktivitas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 Solvabilitas</dc:title>
  <dc:creator>Owner</dc:creator>
  <cp:lastModifiedBy>Owner</cp:lastModifiedBy>
  <cp:revision>1</cp:revision>
  <dcterms:created xsi:type="dcterms:W3CDTF">2013-11-27T20:56:58Z</dcterms:created>
  <dcterms:modified xsi:type="dcterms:W3CDTF">2013-11-27T20:57:32Z</dcterms:modified>
</cp:coreProperties>
</file>