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00774-F417-4394-B6EE-7EDC2458E248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FBF3-BAA4-4B8F-BB33-AE5EFBDEF54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00774-F417-4394-B6EE-7EDC2458E248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FBF3-BAA4-4B8F-BB33-AE5EFBDEF5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00774-F417-4394-B6EE-7EDC2458E248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FBF3-BAA4-4B8F-BB33-AE5EFBDEF5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00774-F417-4394-B6EE-7EDC2458E248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FBF3-BAA4-4B8F-BB33-AE5EFBDEF5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00774-F417-4394-B6EE-7EDC2458E248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FBF3-BAA4-4B8F-BB33-AE5EFBDEF54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00774-F417-4394-B6EE-7EDC2458E248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FBF3-BAA4-4B8F-BB33-AE5EFBDEF5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00774-F417-4394-B6EE-7EDC2458E248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FBF3-BAA4-4B8F-BB33-AE5EFBDEF5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00774-F417-4394-B6EE-7EDC2458E248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FBF3-BAA4-4B8F-BB33-AE5EFBDEF5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00774-F417-4394-B6EE-7EDC2458E248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FBF3-BAA4-4B8F-BB33-AE5EFBDEF5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00774-F417-4394-B6EE-7EDC2458E248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FBF3-BAA4-4B8F-BB33-AE5EFBDEF5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00774-F417-4394-B6EE-7EDC2458E248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A8DFBF3-BAA4-4B8F-BB33-AE5EFBDEF54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D00774-F417-4394-B6EE-7EDC2458E248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8DFBF3-BAA4-4B8F-BB33-AE5EFBDEF54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077200" cy="1673352"/>
          </a:xfrm>
        </p:spPr>
        <p:txBody>
          <a:bodyPr/>
          <a:lstStyle/>
          <a:p>
            <a:r>
              <a:rPr lang="en-US" dirty="0" smtClean="0"/>
              <a:t>KELELAHAN  KERJA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76800"/>
            <a:ext cx="8077200" cy="149961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DWI   HURRIYATI,  </a:t>
            </a:r>
            <a:r>
              <a:rPr lang="en-US" sz="3200" dirty="0" err="1" smtClean="0"/>
              <a:t>S.Psi</a:t>
            </a:r>
            <a:r>
              <a:rPr lang="en-US" sz="3200" dirty="0" smtClean="0"/>
              <a:t>., </a:t>
            </a:r>
            <a:r>
              <a:rPr lang="en-US" sz="3200" dirty="0" err="1" smtClean="0"/>
              <a:t>M.Si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pic>
        <p:nvPicPr>
          <p:cNvPr id="13314" name="Picture 2" descr="https://encrypted-tbn1.gstatic.com/images?q=tbn:ANd9GcRYwErvHCoG6usmLnbmTfuOsN4nLNyW0--MFDKIsDcYLxvADm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209800"/>
            <a:ext cx="3657600" cy="2438400"/>
          </a:xfrm>
          <a:prstGeom prst="rect">
            <a:avLst/>
          </a:prstGeom>
          <a:noFill/>
        </p:spPr>
      </p:pic>
      <p:pic>
        <p:nvPicPr>
          <p:cNvPr id="13316" name="Picture 4" descr="https://encrypted-tbn2.gstatic.com/images?q=tbn:ANd9GcQv3es8t9UU5iN1wySt8OSp7C8PtP6hZSVpwrEYTg2Ykpxpl7z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1752600"/>
            <a:ext cx="3028950" cy="1514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155448"/>
            <a:ext cx="8229600" cy="1252728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TEORI KELELAHAN </a:t>
            </a:r>
            <a:b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1447801"/>
            <a:ext cx="9144000" cy="5029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a.    Menurut Suma’mur P.K.(1996)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Kata kelelahan menunjukkan keadaan yang berbeda-beda, tetapi semuanya berakibat kepada pengurangan kapasitas kerja dan ketahanan tubuh.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b.    Menurut A.M. Sugeng Budiono, dkk.(2000)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Kelelahan (</a:t>
            </a:r>
            <a:r>
              <a:rPr kumimoji="0" lang="en-US" sz="20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fatigue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merupakan suatu perasaan yang bersifat subyektif.Istilah kelelahan mengarah pada kondisi melemahnya tenaga untuk melakukan suatu kegiatan.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c.    Menurut Eko Nurmianto (2003)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Kelelahan kerja akan menurunkan kinerja dan menambah tingkat kesalahan kerja. Meningkatnya kesalahan kerja akan memberikan peluang terjadinya kecelakaan kerja dalam industri. Pembebanan otot secara statispun (</a:t>
            </a:r>
            <a:r>
              <a:rPr kumimoji="0" lang="en-US" sz="20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static muscular loading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jika dipertahankan dalam waktu yang cukup lama akan mengakibatkan RSI (</a:t>
            </a:r>
            <a:r>
              <a:rPr kumimoji="0" lang="en-US" sz="20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 Strain Injuries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), yaitu nyeri otot, tulang, tendon, dan lain-lain yang diakibatkan oleh jenis pekerjaan yang bersifat berulang (</a:t>
            </a:r>
            <a:r>
              <a:rPr kumimoji="0" lang="en-US" sz="20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repetitive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57600" y="198120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/>
              <a:t>Kontraksi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yang lama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metabolisme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meneruskan</a:t>
            </a:r>
            <a:r>
              <a:rPr lang="en-US" dirty="0" smtClean="0"/>
              <a:t> </a:t>
            </a:r>
            <a:r>
              <a:rPr lang="en-US" i="1" dirty="0" smtClean="0"/>
              <a:t>supply </a:t>
            </a:r>
            <a:r>
              <a:rPr lang="en-US" dirty="0" err="1" smtClean="0"/>
              <a:t>energi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membuang</a:t>
            </a:r>
            <a:r>
              <a:rPr lang="en-US" dirty="0" smtClean="0"/>
              <a:t> </a:t>
            </a:r>
            <a:r>
              <a:rPr lang="en-US" dirty="0" err="1" smtClean="0"/>
              <a:t>sisa</a:t>
            </a:r>
            <a:r>
              <a:rPr lang="en-US" dirty="0" smtClean="0"/>
              <a:t> </a:t>
            </a:r>
            <a:r>
              <a:rPr lang="en-US" dirty="0" err="1" smtClean="0"/>
              <a:t>metabolisme</a:t>
            </a:r>
            <a:r>
              <a:rPr lang="en-US" dirty="0" smtClean="0"/>
              <a:t>,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</a:t>
            </a:r>
            <a:r>
              <a:rPr lang="en-US" dirty="0" err="1" smtClean="0"/>
              <a:t>laktat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</a:t>
            </a:r>
            <a:r>
              <a:rPr lang="en-US" dirty="0" err="1" smtClean="0"/>
              <a:t>laktat</a:t>
            </a:r>
            <a:r>
              <a:rPr lang="en-US" dirty="0" smtClean="0"/>
              <a:t> yang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persediaan</a:t>
            </a:r>
            <a:r>
              <a:rPr lang="en-US" dirty="0" smtClean="0"/>
              <a:t> ATP </a:t>
            </a:r>
            <a:r>
              <a:rPr lang="en-US" dirty="0" err="1" smtClean="0"/>
              <a:t>terkumpul</a:t>
            </a:r>
            <a:r>
              <a:rPr lang="en-US" dirty="0" smtClean="0"/>
              <a:t>,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kemampuannya</a:t>
            </a:r>
            <a:r>
              <a:rPr lang="en-US" dirty="0" smtClean="0"/>
              <a:t>. </a:t>
            </a:r>
            <a:r>
              <a:rPr lang="en-US" dirty="0" err="1" smtClean="0"/>
              <a:t>Terbatasnya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berkontraksi</a:t>
            </a:r>
            <a:r>
              <a:rPr lang="en-US" dirty="0" smtClean="0"/>
              <a:t>,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menekan</a:t>
            </a:r>
            <a:r>
              <a:rPr lang="en-US" dirty="0" smtClean="0"/>
              <a:t> </a:t>
            </a:r>
            <a:r>
              <a:rPr lang="en-US" dirty="0" err="1" smtClean="0"/>
              <a:t>pembuluh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oksigen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kelelahan</a:t>
            </a:r>
            <a:r>
              <a:rPr lang="en-US" dirty="0" smtClean="0"/>
              <a:t> (</a:t>
            </a:r>
            <a:r>
              <a:rPr lang="en-US" dirty="0" err="1" smtClean="0"/>
              <a:t>Gempur</a:t>
            </a:r>
            <a:r>
              <a:rPr lang="en-US" dirty="0" smtClean="0"/>
              <a:t> </a:t>
            </a:r>
            <a:r>
              <a:rPr lang="en-US" dirty="0" err="1" smtClean="0"/>
              <a:t>Santoso</a:t>
            </a:r>
            <a:r>
              <a:rPr lang="en-US" dirty="0" smtClean="0"/>
              <a:t>, 2004).</a:t>
            </a:r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152400" y="3124200"/>
            <a:ext cx="31774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/>
              <a:t>Konsep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Kelelahan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Kerja</a:t>
            </a:r>
            <a:endParaRPr lang="en-US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81000"/>
            <a:ext cx="30232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 smtClean="0"/>
              <a:t>Jenis</a:t>
            </a:r>
            <a:r>
              <a:rPr lang="en-US" sz="3600" dirty="0" smtClean="0"/>
              <a:t> </a:t>
            </a:r>
            <a:r>
              <a:rPr lang="en-US" sz="3600" dirty="0" err="1" smtClean="0"/>
              <a:t>Kelelahan</a:t>
            </a:r>
            <a:endParaRPr lang="en-US" sz="36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304800" y="1371600"/>
            <a:ext cx="3411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 smtClean="0"/>
              <a:t>a)   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38200" y="1752600"/>
            <a:ext cx="19344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1)   </a:t>
            </a:r>
            <a:r>
              <a:rPr lang="en-US" dirty="0" err="1" smtClean="0"/>
              <a:t>Kelelahan</a:t>
            </a:r>
            <a:r>
              <a:rPr lang="en-US" dirty="0" smtClean="0"/>
              <a:t> </a:t>
            </a:r>
            <a:r>
              <a:rPr lang="en-US" dirty="0" err="1" smtClean="0"/>
              <a:t>Akut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2133600"/>
            <a:ext cx="20807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2)   </a:t>
            </a:r>
            <a:r>
              <a:rPr lang="en-US" dirty="0" err="1" smtClean="0"/>
              <a:t>Kelelahan</a:t>
            </a:r>
            <a:r>
              <a:rPr lang="en-US" dirty="0" smtClean="0"/>
              <a:t> </a:t>
            </a:r>
            <a:r>
              <a:rPr lang="en-US" dirty="0" err="1" smtClean="0"/>
              <a:t>Kronis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90600" y="2514600"/>
            <a:ext cx="8153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err="1" smtClean="0"/>
              <a:t>Gejala</a:t>
            </a:r>
            <a:r>
              <a:rPr lang="en-US" dirty="0" smtClean="0"/>
              <a:t> yang </a:t>
            </a:r>
            <a:r>
              <a:rPr lang="en-US" dirty="0" err="1" smtClean="0"/>
              <a:t>nampak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kelelahan</a:t>
            </a:r>
            <a:r>
              <a:rPr lang="en-US" dirty="0" smtClean="0"/>
              <a:t> </a:t>
            </a:r>
            <a:r>
              <a:rPr lang="en-US" dirty="0" err="1" smtClean="0"/>
              <a:t>kronis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:</a:t>
            </a:r>
          </a:p>
          <a:p>
            <a:pPr lvl="0">
              <a:buNone/>
            </a:pPr>
            <a:r>
              <a:rPr lang="en-US" dirty="0" smtClean="0"/>
              <a:t>a)    </a:t>
            </a:r>
            <a:r>
              <a:rPr lang="en-US" dirty="0" err="1" smtClean="0"/>
              <a:t>Meningkatnya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rasa </a:t>
            </a:r>
            <a:r>
              <a:rPr lang="en-US" dirty="0" err="1" smtClean="0"/>
              <a:t>jengkel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toleran</a:t>
            </a:r>
            <a:r>
              <a:rPr lang="en-US" dirty="0" smtClean="0"/>
              <a:t> </a:t>
            </a:r>
          </a:p>
          <a:p>
            <a:pPr lvl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asosial</a:t>
            </a:r>
            <a:r>
              <a:rPr lang="en-US" dirty="0" smtClean="0"/>
              <a:t>  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lain.</a:t>
            </a:r>
          </a:p>
          <a:p>
            <a:pPr lvl="0">
              <a:buNone/>
            </a:pPr>
            <a:r>
              <a:rPr lang="en-US" dirty="0" smtClean="0"/>
              <a:t>b)   </a:t>
            </a: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apatis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lain.</a:t>
            </a:r>
          </a:p>
          <a:p>
            <a:pPr lvl="0">
              <a:buNone/>
            </a:pPr>
            <a:r>
              <a:rPr lang="en-US" dirty="0" smtClean="0"/>
              <a:t>c)    </a:t>
            </a:r>
            <a:r>
              <a:rPr lang="en-US" dirty="0" err="1" smtClean="0"/>
              <a:t>Depresi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lain-lain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" y="4038600"/>
            <a:ext cx="3678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b)  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5800" y="4419600"/>
            <a:ext cx="2350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1)   </a:t>
            </a:r>
            <a:r>
              <a:rPr lang="en-US" dirty="0" err="1" smtClean="0"/>
              <a:t>Kelelahan</a:t>
            </a:r>
            <a:r>
              <a:rPr lang="en-US" dirty="0" smtClean="0"/>
              <a:t> </a:t>
            </a:r>
            <a:r>
              <a:rPr lang="en-US" dirty="0" err="1" smtClean="0"/>
              <a:t>Fisiologis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85800" y="4800600"/>
            <a:ext cx="24037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2)   </a:t>
            </a:r>
            <a:r>
              <a:rPr lang="en-US" dirty="0" err="1" smtClean="0"/>
              <a:t>Kelelahan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28600" y="5257800"/>
            <a:ext cx="3401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c)   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5800" y="5638800"/>
            <a:ext cx="1980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1)    </a:t>
            </a:r>
            <a:r>
              <a:rPr lang="en-US" dirty="0" err="1" smtClean="0"/>
              <a:t>Kelelahan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-228600" y="6019800"/>
            <a:ext cx="3115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 smtClean="0"/>
              <a:t>	2)    </a:t>
            </a:r>
            <a:r>
              <a:rPr lang="en-US" dirty="0" err="1" smtClean="0"/>
              <a:t>Kelelahan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04800"/>
            <a:ext cx="7467600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dirty="0" err="1" smtClean="0"/>
              <a:t>Menurut</a:t>
            </a:r>
            <a:r>
              <a:rPr lang="en-US" sz="2000" dirty="0" smtClean="0"/>
              <a:t> A.M. </a:t>
            </a:r>
            <a:r>
              <a:rPr lang="en-US" sz="2000" dirty="0" err="1" smtClean="0"/>
              <a:t>Sugeng</a:t>
            </a:r>
            <a:r>
              <a:rPr lang="en-US" sz="2000" dirty="0" smtClean="0"/>
              <a:t> </a:t>
            </a:r>
            <a:r>
              <a:rPr lang="en-US" sz="2000" dirty="0" err="1" smtClean="0"/>
              <a:t>Budiono</a:t>
            </a:r>
            <a:r>
              <a:rPr lang="en-US" sz="2000" dirty="0" smtClean="0"/>
              <a:t>, </a:t>
            </a:r>
            <a:r>
              <a:rPr lang="en-US" sz="2000" dirty="0" err="1" smtClean="0"/>
              <a:t>dkk</a:t>
            </a:r>
            <a:r>
              <a:rPr lang="en-US" sz="2000" dirty="0" smtClean="0"/>
              <a:t>. (2000) </a:t>
            </a: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kelelahan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:</a:t>
            </a:r>
          </a:p>
          <a:p>
            <a:pPr>
              <a:buNone/>
            </a:pPr>
            <a:r>
              <a:rPr lang="en-US" sz="2000" dirty="0" smtClean="0"/>
              <a:t>a)    </a:t>
            </a:r>
            <a:r>
              <a:rPr lang="en-US" sz="2000" dirty="0" err="1" smtClean="0"/>
              <a:t>Kelelahan</a:t>
            </a:r>
            <a:r>
              <a:rPr lang="en-US" sz="2000" dirty="0" smtClean="0"/>
              <a:t> </a:t>
            </a:r>
            <a:r>
              <a:rPr lang="en-US" sz="2000" dirty="0" err="1" smtClean="0"/>
              <a:t>penglihatan</a:t>
            </a:r>
            <a:r>
              <a:rPr lang="en-US" sz="2000" dirty="0" smtClean="0"/>
              <a:t>, </a:t>
            </a:r>
            <a:r>
              <a:rPr lang="en-US" sz="2000" dirty="0" err="1" smtClean="0"/>
              <a:t>muncul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terlalu</a:t>
            </a:r>
            <a:r>
              <a:rPr lang="en-US" sz="2000" dirty="0" smtClean="0"/>
              <a:t> </a:t>
            </a:r>
            <a:r>
              <a:rPr lang="en-US" sz="2000" dirty="0" err="1" smtClean="0"/>
              <a:t>letihnya</a:t>
            </a:r>
            <a:r>
              <a:rPr lang="en-US" sz="2000" dirty="0" smtClean="0"/>
              <a:t> </a:t>
            </a:r>
            <a:r>
              <a:rPr lang="en-US" sz="2000" dirty="0" err="1" smtClean="0"/>
              <a:t>mata</a:t>
            </a:r>
            <a:r>
              <a:rPr lang="en-US" sz="2000" dirty="0" smtClean="0"/>
              <a:t>. </a:t>
            </a:r>
          </a:p>
          <a:p>
            <a:pPr>
              <a:buNone/>
            </a:pPr>
            <a:r>
              <a:rPr lang="en-US" sz="2000" dirty="0" smtClean="0"/>
              <a:t>b)   </a:t>
            </a:r>
            <a:r>
              <a:rPr lang="en-US" sz="2000" dirty="0" err="1" smtClean="0"/>
              <a:t>Kelelahan</a:t>
            </a:r>
            <a:r>
              <a:rPr lang="en-US" sz="2000" dirty="0" smtClean="0"/>
              <a:t> </a:t>
            </a:r>
            <a:r>
              <a:rPr lang="en-US" sz="2000" dirty="0" err="1" smtClean="0"/>
              <a:t>seluruh</a:t>
            </a:r>
            <a:r>
              <a:rPr lang="en-US" sz="2000" dirty="0" smtClean="0"/>
              <a:t> </a:t>
            </a:r>
            <a:r>
              <a:rPr lang="en-US" sz="2000" dirty="0" err="1" smtClean="0"/>
              <a:t>tubuh</a:t>
            </a:r>
            <a:r>
              <a:rPr lang="en-US" sz="2000" dirty="0" smtClean="0"/>
              <a:t>,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beban</a:t>
            </a:r>
            <a:r>
              <a:rPr lang="en-US" sz="2000" dirty="0" smtClean="0"/>
              <a:t> </a:t>
            </a:r>
            <a:r>
              <a:rPr lang="en-US" sz="2000" dirty="0" err="1" smtClean="0"/>
              <a:t>fisik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seluruh</a:t>
            </a:r>
            <a:r>
              <a:rPr lang="en-US" sz="2000" dirty="0" smtClean="0"/>
              <a:t> organ </a:t>
            </a:r>
            <a:r>
              <a:rPr lang="en-US" sz="2000" dirty="0" err="1" smtClean="0"/>
              <a:t>tubuh</a:t>
            </a:r>
            <a:r>
              <a:rPr lang="en-US" sz="2000" dirty="0" smtClean="0"/>
              <a:t>. </a:t>
            </a:r>
          </a:p>
          <a:p>
            <a:pPr>
              <a:buNone/>
            </a:pPr>
            <a:r>
              <a:rPr lang="en-US" sz="2000" dirty="0" smtClean="0"/>
              <a:t>c)    </a:t>
            </a:r>
            <a:r>
              <a:rPr lang="en-US" sz="2000" dirty="0" err="1" smtClean="0"/>
              <a:t>Kelelahan</a:t>
            </a:r>
            <a:r>
              <a:rPr lang="en-US" sz="2000" dirty="0" smtClean="0"/>
              <a:t> mental,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bersifat</a:t>
            </a:r>
            <a:r>
              <a:rPr lang="en-US" sz="2000" dirty="0" smtClean="0"/>
              <a:t> mental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intelektual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d)   </a:t>
            </a:r>
            <a:r>
              <a:rPr lang="en-US" sz="2000" dirty="0" err="1" smtClean="0"/>
              <a:t>Kelelahan</a:t>
            </a:r>
            <a:r>
              <a:rPr lang="en-US" sz="2000" dirty="0" smtClean="0"/>
              <a:t> </a:t>
            </a:r>
            <a:r>
              <a:rPr lang="en-US" sz="2000" dirty="0" err="1" smtClean="0"/>
              <a:t>syaraf</a:t>
            </a:r>
            <a:r>
              <a:rPr lang="en-US" sz="2000" dirty="0" smtClean="0"/>
              <a:t>,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terlalu</a:t>
            </a:r>
            <a:r>
              <a:rPr lang="en-US" sz="2000" dirty="0" smtClean="0"/>
              <a:t> </a:t>
            </a:r>
            <a:r>
              <a:rPr lang="en-US" sz="2000" dirty="0" err="1" smtClean="0"/>
              <a:t>tertekannya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psikomotorik</a:t>
            </a:r>
            <a:r>
              <a:rPr lang="en-US" sz="2000" i="1" dirty="0" smtClean="0"/>
              <a:t>. 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e)    </a:t>
            </a:r>
            <a:r>
              <a:rPr lang="en-US" sz="2000" dirty="0" err="1" smtClean="0"/>
              <a:t>Kelelahan</a:t>
            </a:r>
            <a:r>
              <a:rPr lang="en-US" sz="2000" dirty="0" smtClean="0"/>
              <a:t> </a:t>
            </a:r>
            <a:r>
              <a:rPr lang="en-US" sz="2000" dirty="0" err="1" smtClean="0"/>
              <a:t>kronis</a:t>
            </a:r>
            <a:r>
              <a:rPr lang="en-US" sz="2000" dirty="0" smtClean="0"/>
              <a:t>,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dirty="0" err="1" smtClean="0"/>
              <a:t>kelelahan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panjang</a:t>
            </a:r>
            <a:r>
              <a:rPr lang="en-US" sz="2000" dirty="0" smtClean="0"/>
              <a:t>. </a:t>
            </a:r>
          </a:p>
          <a:p>
            <a:pPr>
              <a:buNone/>
            </a:pPr>
            <a:r>
              <a:rPr lang="en-US" sz="2000" dirty="0" smtClean="0"/>
              <a:t>f)    </a:t>
            </a:r>
            <a:r>
              <a:rPr lang="en-US" sz="2000" dirty="0" err="1" smtClean="0"/>
              <a:t>Kelelahan</a:t>
            </a:r>
            <a:r>
              <a:rPr lang="en-US" sz="2000" dirty="0" smtClean="0"/>
              <a:t> </a:t>
            </a:r>
            <a:r>
              <a:rPr lang="en-US" sz="2000" dirty="0" err="1" smtClean="0"/>
              <a:t>siklus</a:t>
            </a:r>
            <a:r>
              <a:rPr lang="en-US" sz="2000" dirty="0" smtClean="0"/>
              <a:t> </a:t>
            </a:r>
            <a:r>
              <a:rPr lang="en-US" sz="2000" dirty="0" err="1" smtClean="0"/>
              <a:t>hidup</a:t>
            </a:r>
            <a:r>
              <a:rPr lang="en-US" sz="2000" dirty="0" smtClean="0"/>
              <a:t>, </a:t>
            </a:r>
            <a:r>
              <a:rPr lang="en-US" sz="2000" dirty="0" err="1" smtClean="0"/>
              <a:t>bagian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irama</a:t>
            </a:r>
            <a:r>
              <a:rPr lang="en-US" sz="2000" dirty="0" smtClean="0"/>
              <a:t> </a:t>
            </a:r>
            <a:r>
              <a:rPr lang="en-US" sz="2000" dirty="0" err="1" smtClean="0"/>
              <a:t>hidup</a:t>
            </a:r>
            <a:r>
              <a:rPr lang="en-US" sz="2000" dirty="0" smtClean="0"/>
              <a:t> </a:t>
            </a:r>
            <a:r>
              <a:rPr lang="en-US" sz="2000" dirty="0" err="1" smtClean="0"/>
              <a:t>siang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malam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Di </a:t>
            </a:r>
            <a:r>
              <a:rPr lang="en-US" sz="2000" dirty="0" err="1" smtClean="0"/>
              <a:t>samping</a:t>
            </a:r>
            <a:r>
              <a:rPr lang="en-US" sz="2000" dirty="0" smtClean="0"/>
              <a:t> </a:t>
            </a:r>
            <a:r>
              <a:rPr lang="en-US" sz="2000" dirty="0" err="1" smtClean="0"/>
              <a:t>kelelahan</a:t>
            </a:r>
            <a:r>
              <a:rPr lang="en-US" sz="2000" dirty="0" smtClean="0"/>
              <a:t> </a:t>
            </a:r>
            <a:r>
              <a:rPr lang="en-US" sz="2000" dirty="0" err="1" smtClean="0"/>
              <a:t>otot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kelelahan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, </a:t>
            </a:r>
            <a:r>
              <a:rPr lang="en-US" sz="2000" dirty="0" err="1" smtClean="0"/>
              <a:t>Grandjean</a:t>
            </a:r>
            <a:r>
              <a:rPr lang="en-US" sz="2000" dirty="0" smtClean="0"/>
              <a:t> (1988)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mengklasifikasikan</a:t>
            </a:r>
            <a:r>
              <a:rPr lang="en-US" sz="2000" dirty="0" smtClean="0"/>
              <a:t> </a:t>
            </a:r>
            <a:r>
              <a:rPr lang="en-US" sz="2000" dirty="0" err="1" smtClean="0"/>
              <a:t>kelelahan</a:t>
            </a:r>
            <a:r>
              <a:rPr lang="en-US" sz="2000" dirty="0" smtClean="0"/>
              <a:t> </a:t>
            </a:r>
            <a:r>
              <a:rPr lang="en-US" sz="2000" dirty="0" err="1" smtClean="0"/>
              <a:t>kedalam</a:t>
            </a:r>
            <a:r>
              <a:rPr lang="en-US" sz="2000" dirty="0" smtClean="0"/>
              <a:t> 7 </a:t>
            </a:r>
            <a:r>
              <a:rPr lang="en-US" sz="2000" dirty="0" err="1" smtClean="0"/>
              <a:t>bagian</a:t>
            </a:r>
            <a:r>
              <a:rPr lang="en-US" sz="2000" dirty="0" smtClean="0"/>
              <a:t> </a:t>
            </a:r>
            <a:r>
              <a:rPr lang="en-US" sz="2000" dirty="0" err="1" smtClean="0"/>
              <a:t>yaitu</a:t>
            </a:r>
            <a:r>
              <a:rPr lang="en-US" sz="2000" dirty="0" smtClean="0"/>
              <a:t> :</a:t>
            </a:r>
          </a:p>
          <a:p>
            <a:pPr>
              <a:buNone/>
            </a:pPr>
            <a:r>
              <a:rPr lang="fi-FI" sz="2000" dirty="0" smtClean="0"/>
              <a:t>1)   Kelelahan visual, </a:t>
            </a:r>
            <a:endParaRPr lang="en-US" sz="2000" dirty="0" smtClean="0"/>
          </a:p>
          <a:p>
            <a:pPr>
              <a:buNone/>
            </a:pPr>
            <a:r>
              <a:rPr lang="fi-FI" sz="2000" dirty="0" smtClean="0"/>
              <a:t>2)   Kelelahan tubuh secara umum, </a:t>
            </a:r>
            <a:endParaRPr lang="en-US" sz="2000" dirty="0" smtClean="0"/>
          </a:p>
          <a:p>
            <a:pPr>
              <a:buNone/>
            </a:pPr>
            <a:r>
              <a:rPr lang="fi-FI" sz="2000" dirty="0" smtClean="0"/>
              <a:t>3)   Kelelahan mental, </a:t>
            </a:r>
            <a:endParaRPr lang="en-US" sz="2000" dirty="0" smtClean="0"/>
          </a:p>
          <a:p>
            <a:pPr>
              <a:buNone/>
            </a:pPr>
            <a:r>
              <a:rPr lang="fi-FI" sz="2000" dirty="0" smtClean="0"/>
              <a:t>4)   Kelelahan syaraf, 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5)   </a:t>
            </a:r>
            <a:r>
              <a:rPr lang="en-US" sz="2000" dirty="0" err="1" smtClean="0"/>
              <a:t>Pekerjaan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bersifat</a:t>
            </a:r>
            <a:r>
              <a:rPr lang="en-US" sz="2000" dirty="0" smtClean="0"/>
              <a:t> </a:t>
            </a:r>
            <a:r>
              <a:rPr lang="en-US" sz="2000" dirty="0" err="1" smtClean="0"/>
              <a:t>monoton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6)   </a:t>
            </a:r>
            <a:r>
              <a:rPr lang="en-US" sz="2000" dirty="0" err="1" smtClean="0"/>
              <a:t>Kelelahan</a:t>
            </a:r>
            <a:r>
              <a:rPr lang="en-US" sz="2000" dirty="0" smtClean="0"/>
              <a:t> </a:t>
            </a:r>
            <a:r>
              <a:rPr lang="en-US" sz="2000" dirty="0" err="1" smtClean="0"/>
              <a:t>kronis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7)   </a:t>
            </a:r>
            <a:r>
              <a:rPr lang="en-US" sz="2000" dirty="0" err="1" smtClean="0"/>
              <a:t>Kelelahan</a:t>
            </a:r>
            <a:r>
              <a:rPr lang="en-US" sz="2000" dirty="0" smtClean="0"/>
              <a:t> </a:t>
            </a:r>
            <a:r>
              <a:rPr lang="en-US" sz="2000" dirty="0" err="1" smtClean="0"/>
              <a:t>sirkadian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81000"/>
            <a:ext cx="7315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/>
              <a:t>Penyebab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Terjadinya</a:t>
            </a:r>
            <a:r>
              <a:rPr lang="en-US" sz="2800" dirty="0" smtClean="0"/>
              <a:t> </a:t>
            </a:r>
            <a:r>
              <a:rPr lang="en-US" sz="2800" dirty="0" err="1" smtClean="0"/>
              <a:t>Kelelahan</a:t>
            </a:r>
            <a:r>
              <a:rPr lang="en-US" sz="2800" dirty="0" smtClean="0"/>
              <a:t> </a:t>
            </a:r>
            <a:r>
              <a:rPr lang="en-US" sz="2800" dirty="0" err="1" smtClean="0"/>
              <a:t>Akibat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1000" y="1305342"/>
            <a:ext cx="838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dirty="0" err="1" smtClean="0"/>
              <a:t>Menurut</a:t>
            </a:r>
            <a:r>
              <a:rPr lang="en-US" sz="2000" dirty="0" smtClean="0"/>
              <a:t> </a:t>
            </a:r>
            <a:r>
              <a:rPr lang="en-US" sz="2000" dirty="0" err="1" smtClean="0"/>
              <a:t>Siswanto</a:t>
            </a:r>
            <a:r>
              <a:rPr lang="en-US" sz="2000" dirty="0" smtClean="0"/>
              <a:t> (1991) </a:t>
            </a:r>
            <a:r>
              <a:rPr lang="en-US" sz="2000" dirty="0" err="1" smtClean="0"/>
              <a:t>faktor</a:t>
            </a:r>
            <a:r>
              <a:rPr lang="en-US" sz="2000" dirty="0" smtClean="0"/>
              <a:t> </a:t>
            </a:r>
            <a:r>
              <a:rPr lang="en-US" sz="2000" dirty="0" err="1" smtClean="0"/>
              <a:t>penyebab</a:t>
            </a:r>
            <a:r>
              <a:rPr lang="en-US" sz="2000" dirty="0" smtClean="0"/>
              <a:t> </a:t>
            </a:r>
            <a:r>
              <a:rPr lang="en-US" sz="2000" dirty="0" err="1" smtClean="0"/>
              <a:t>kelelahan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</a:t>
            </a:r>
            <a:r>
              <a:rPr lang="en-US" sz="2000" dirty="0" err="1" smtClean="0"/>
              <a:t>berkaitan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:</a:t>
            </a:r>
          </a:p>
          <a:p>
            <a:pPr>
              <a:buNone/>
            </a:pPr>
            <a:r>
              <a:rPr lang="en-US" sz="2000" dirty="0" smtClean="0"/>
              <a:t>1)   </a:t>
            </a:r>
            <a:r>
              <a:rPr lang="en-US" sz="2000" dirty="0" err="1" smtClean="0"/>
              <a:t>Pengorganisasian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menjamin</a:t>
            </a:r>
            <a:r>
              <a:rPr lang="en-US" sz="2000" dirty="0" smtClean="0"/>
              <a:t> </a:t>
            </a:r>
            <a:r>
              <a:rPr lang="en-US" sz="2000" dirty="0" err="1" smtClean="0"/>
              <a:t>istirahat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rekreasi</a:t>
            </a:r>
            <a:r>
              <a:rPr lang="en-US" sz="2000" dirty="0" smtClean="0"/>
              <a:t>, </a:t>
            </a:r>
            <a:r>
              <a:rPr lang="en-US" sz="2000" dirty="0" err="1" smtClean="0"/>
              <a:t>variasi</a:t>
            </a:r>
            <a:r>
              <a:rPr lang="en-US" sz="2000" dirty="0" smtClean="0"/>
              <a:t>    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</a:t>
            </a:r>
            <a:r>
              <a:rPr lang="en-US" sz="2000" dirty="0" err="1" smtClean="0"/>
              <a:t>kerja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 </a:t>
            </a:r>
            <a:r>
              <a:rPr lang="en-US" sz="2000" dirty="0" err="1" smtClean="0"/>
              <a:t>intensitas</a:t>
            </a:r>
            <a:r>
              <a:rPr lang="en-US" sz="2000" dirty="0" smtClean="0"/>
              <a:t> </a:t>
            </a:r>
            <a:r>
              <a:rPr lang="en-US" sz="2000" dirty="0" err="1" smtClean="0"/>
              <a:t>pembebanan</a:t>
            </a:r>
            <a:r>
              <a:rPr lang="en-US" sz="2000" dirty="0" smtClean="0"/>
              <a:t> </a:t>
            </a:r>
            <a:r>
              <a:rPr lang="en-US" sz="2000" dirty="0" err="1" smtClean="0"/>
              <a:t>fisik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serasi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2)   </a:t>
            </a:r>
            <a:r>
              <a:rPr lang="en-US" sz="2000" dirty="0" err="1" smtClean="0"/>
              <a:t>Faktor</a:t>
            </a:r>
            <a:r>
              <a:rPr lang="en-US" sz="2000" dirty="0" smtClean="0"/>
              <a:t> </a:t>
            </a:r>
            <a:r>
              <a:rPr lang="en-US" sz="2000" dirty="0" err="1" smtClean="0"/>
              <a:t>Psikologis</a:t>
            </a:r>
            <a:r>
              <a:rPr lang="en-US" sz="2000" dirty="0" smtClean="0"/>
              <a:t>, </a:t>
            </a:r>
            <a:r>
              <a:rPr lang="en-US" sz="2000" dirty="0" err="1" smtClean="0"/>
              <a:t>misalnya</a:t>
            </a:r>
            <a:r>
              <a:rPr lang="en-US" sz="2000" dirty="0" smtClean="0"/>
              <a:t> rasa </a:t>
            </a:r>
            <a:r>
              <a:rPr lang="en-US" sz="2000" dirty="0" err="1" smtClean="0"/>
              <a:t>tanggungjawab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khawatir</a:t>
            </a:r>
            <a:r>
              <a:rPr lang="en-US" sz="2000" dirty="0" smtClean="0"/>
              <a:t> yang 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</a:t>
            </a:r>
            <a:r>
              <a:rPr lang="en-US" sz="2000" dirty="0" err="1" smtClean="0"/>
              <a:t>berlebihan</a:t>
            </a:r>
            <a:r>
              <a:rPr lang="en-US" sz="2000" dirty="0" smtClean="0"/>
              <a:t>, </a:t>
            </a:r>
            <a:r>
              <a:rPr lang="en-US" sz="2000" dirty="0" err="1" smtClean="0"/>
              <a:t>serta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dirty="0" err="1" smtClean="0"/>
              <a:t>konflik</a:t>
            </a:r>
            <a:r>
              <a:rPr lang="en-US" sz="2000" dirty="0" smtClean="0"/>
              <a:t> yang </a:t>
            </a:r>
            <a:r>
              <a:rPr lang="en-US" sz="2000" dirty="0" err="1" smtClean="0"/>
              <a:t>kronis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menahun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3)   </a:t>
            </a:r>
            <a:r>
              <a:rPr lang="en-US" sz="2000" dirty="0" err="1" smtClean="0"/>
              <a:t>Lingkungan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menjamin</a:t>
            </a:r>
            <a:r>
              <a:rPr lang="en-US" sz="2000" dirty="0" smtClean="0"/>
              <a:t> </a:t>
            </a:r>
            <a:r>
              <a:rPr lang="en-US" sz="2000" dirty="0" err="1" smtClean="0"/>
              <a:t>kenyamanan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</a:t>
            </a:r>
            <a:r>
              <a:rPr lang="en-US" sz="2000" dirty="0" err="1" smtClean="0"/>
              <a:t>menimbulkan</a:t>
            </a:r>
            <a:r>
              <a:rPr lang="en-US" sz="2000" dirty="0" smtClean="0"/>
              <a:t> </a:t>
            </a:r>
            <a:r>
              <a:rPr lang="en-US" sz="2000" dirty="0" err="1" smtClean="0"/>
              <a:t>pengaruh</a:t>
            </a:r>
            <a:r>
              <a:rPr lang="en-US" sz="2000" dirty="0" smtClean="0"/>
              <a:t> </a:t>
            </a:r>
            <a:r>
              <a:rPr lang="en-US" sz="2000" dirty="0" err="1" smtClean="0"/>
              <a:t>negatif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4)   Status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status </a:t>
            </a:r>
            <a:r>
              <a:rPr lang="en-US" sz="2000" dirty="0" err="1" smtClean="0"/>
              <a:t>gizi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5)   </a:t>
            </a:r>
            <a:r>
              <a:rPr lang="en-US" sz="2000" dirty="0" err="1" smtClean="0"/>
              <a:t>Monoton</a:t>
            </a:r>
            <a:r>
              <a:rPr lang="en-US" sz="2000" dirty="0" smtClean="0"/>
              <a:t>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lingkungan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membosankan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57200"/>
            <a:ext cx="39993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/>
              <a:t>Gejala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Kelelahan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Kerja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685800" y="1143000"/>
            <a:ext cx="75438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smtClean="0"/>
              <a:t>Gilmer (1966) </a:t>
            </a:r>
            <a:r>
              <a:rPr lang="en-US" dirty="0" err="1" smtClean="0"/>
              <a:t>dan</a:t>
            </a:r>
            <a:r>
              <a:rPr lang="en-US" dirty="0" smtClean="0"/>
              <a:t> Cameron (1973) </a:t>
            </a:r>
            <a:r>
              <a:rPr lang="en-US" dirty="0" err="1" smtClean="0"/>
              <a:t>menyebutkan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gejala-gejala</a:t>
            </a:r>
            <a:r>
              <a:rPr lang="en-US" dirty="0" smtClean="0"/>
              <a:t> </a:t>
            </a:r>
            <a:r>
              <a:rPr lang="en-US" dirty="0" err="1" smtClean="0"/>
              <a:t>kelelahan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1)   </a:t>
            </a:r>
            <a:r>
              <a:rPr lang="en-US" dirty="0" err="1" smtClean="0"/>
              <a:t>Gejala</a:t>
            </a:r>
            <a:r>
              <a:rPr lang="en-US" dirty="0" smtClean="0"/>
              <a:t> yang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Berakibat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kelelahan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berakibat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a)   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kesiagaan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b)  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hambatan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c)    Cara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anti </a:t>
            </a:r>
            <a:r>
              <a:rPr lang="en-US" dirty="0" err="1" smtClean="0"/>
              <a:t>sosial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d)  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cocok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e)    </a:t>
            </a:r>
            <a:r>
              <a:rPr lang="en-US" dirty="0" err="1" smtClean="0"/>
              <a:t>Depresi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f)   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g)   </a:t>
            </a:r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inisiatif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2)  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Menyertai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kelelahan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gejala-gejela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a)   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b)   Vertigo</a:t>
            </a:r>
          </a:p>
          <a:p>
            <a:pPr>
              <a:buNone/>
            </a:pPr>
            <a:r>
              <a:rPr lang="en-US" dirty="0" smtClean="0"/>
              <a:t>c)   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paru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d)   </a:t>
            </a:r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nafsu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e)   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pencernaan</a:t>
            </a: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</TotalTime>
  <Words>173</Words>
  <Application>Microsoft Office PowerPoint</Application>
  <PresentationFormat>On-screen Show (4:3)</PresentationFormat>
  <Paragraphs>73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KELELAHAN  KERJA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KELELAHAN  KERJA</dc:title>
  <dc:creator>sony</dc:creator>
  <cp:lastModifiedBy>sony</cp:lastModifiedBy>
  <cp:revision>2</cp:revision>
  <dcterms:created xsi:type="dcterms:W3CDTF">2013-11-20T00:56:33Z</dcterms:created>
  <dcterms:modified xsi:type="dcterms:W3CDTF">2013-11-20T01:10:59Z</dcterms:modified>
</cp:coreProperties>
</file>