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869E3-CCA8-4A57-95F2-452DC3A79F3D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B6C35-4EB1-450E-AD05-4BCECCE90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6B6C35-4EB1-450E-AD05-4BCECCE90BB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2B08-A302-4298-86E9-1C9FA341B729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142C-7450-4844-BFBE-6B68F8EDB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10128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ERGONOMIKA</a:t>
            </a:r>
            <a:b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 DAN KONDISI LINGKUNGAN KERJA</a:t>
            </a:r>
            <a:endParaRPr lang="en-US" sz="5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5029200" cy="762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Dwi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Hurriyati,S.Psi.,M.Si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86200"/>
            <a:ext cx="7315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5897563"/>
          </a:xfrm>
        </p:spPr>
        <p:txBody>
          <a:bodyPr/>
          <a:lstStyle/>
          <a:p>
            <a:pPr indent="0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melihat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obyek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jelas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ditentukan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ukuran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obyek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kontras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obyek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sekelilingnya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luminensi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(brightness)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lamanya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melihat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indent="0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kontras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perbedaan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derajat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relatif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obyek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sekelilingnya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inden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uminensi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(brightness)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berarti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dipantulkan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obyek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629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2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normal,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anggota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mpy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berbeda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selalu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berusaha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mempertahankan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normal,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sempurna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menyesuaikan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terjadi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diluar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Kemampuan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u/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menyesuaikan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batasnya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masih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menyesuaikan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dirinya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perubahan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20%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35%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dingin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normal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 startAt="3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banyaknya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air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terkandung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dinyatakan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persentase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None/>
              <a:tabLst>
                <a:tab pos="51435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</a:t>
            </a:r>
          </a:p>
          <a:p>
            <a:pPr marL="457200" indent="-457200" algn="just">
              <a:buNone/>
              <a:tabLst>
                <a:tab pos="514350" algn="l"/>
              </a:tabLst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berhubungan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bersama-sama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kecepatan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bergerak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tersebut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menerima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melepaskan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5821363"/>
          </a:xfrm>
        </p:spPr>
        <p:txBody>
          <a:bodyPr/>
          <a:lstStyle/>
          <a:p>
            <a:pPr marL="457200" indent="0" algn="just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sangat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menimbulkan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pengurangan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besar-besara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penguapan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457200" indent="0" algn="just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0" algn="just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Pengaruhnya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cepatnya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denyut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jantung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aktifnya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peredaran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memenuhi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kebutuhan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oksigen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selalu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berusaha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mencapai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keseimbangan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suhu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disekitarnya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4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Sirkulasi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Oksigen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gas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dibutuhkan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o/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makhluk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hidup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u/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menjaga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kelangsungan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hidup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metabolisme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disekitar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kadar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oksigen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berkurang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bercampur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gas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bau-bauan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berbahaya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kesehatan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Kotornya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dirasakan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napas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utama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segar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tanaman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sekitat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/>
          <a:lstStyle/>
          <a:p>
            <a:pPr marL="514350" indent="-514350" algn="just">
              <a:buAutoNum type="arabicPeriod" startAt="5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bunyi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dikehendaki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telingga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dikehendaki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terutama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jangka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panjang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bunyi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tersebut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ketenangan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merusak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pendengaran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menimbulkan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kesalahan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komunikasi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bahkan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serius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menyebabkan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kematian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458200" cy="6553200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aspek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menentukan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kualitas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bunyi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menentukan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tingkat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gangguan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terhadap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857250" indent="-514350">
              <a:buFont typeface="+mj-lt"/>
              <a:buAutoNum type="alphaL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Lamanya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indent="-51435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 lama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telingga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mendengar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buruk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akibatnta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diantaranya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pendengaran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berkurang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857250" indent="-514350">
              <a:buFont typeface="+mj-lt"/>
              <a:buAutoNum type="alphaLcPeriod" startAt="2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Intensitas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indent="-51435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Intensitas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diukur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desibel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(dB)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menunjukkan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besarnya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arus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persatuan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857250" indent="-514350">
              <a:buFont typeface="+mj-lt"/>
              <a:buAutoNum type="alphaLcPeriod" startAt="2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Frekuensi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 indent="-51435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rekuensi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menunjukkan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gelombang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telinga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setiap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dinyatakan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jumlah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Hertz (Hz)</a:t>
            </a:r>
          </a:p>
          <a:p>
            <a:pPr marL="857250" indent="-51435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 startAt="6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ditimbulkan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sebagian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sampai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menimbulkan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akibat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diinginkan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Besarnya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ditentukan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intensitas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(meter/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frekuensi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514350" indent="-51435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514350" indent="0">
              <a:buFont typeface="+mj-lt"/>
              <a:buAutoNum type="alphaL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Konsentrasi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0">
              <a:buFont typeface="+mj-lt"/>
              <a:buAutoNum type="alphaL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Datangnya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kelelahan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57250">
              <a:buFont typeface="+mj-lt"/>
              <a:buAutoNum type="alphaL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Timbulnya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penyakit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diantaranya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gangguan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syaraf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peredaran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otot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tulang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dll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5897563"/>
          </a:xfrm>
        </p:spPr>
        <p:txBody>
          <a:bodyPr/>
          <a:lstStyle/>
          <a:p>
            <a:pPr marL="514350" indent="-514350">
              <a:buAutoNum type="arabicPeriod" startAt="7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Bau-bauan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bau-bauan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sekitar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dianggap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pencemaran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konsentrasi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bau-bauan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terjadi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terus-menerus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kepekaan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penciuman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Pemakaian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 condition”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menghilangkan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bau-bauan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mengganggu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 marL="514350" indent="-514350">
              <a:buAutoNum type="arabicPeriod" startAt="8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Tata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Warna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066800"/>
          <a:ext cx="7010400" cy="478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905000"/>
                <a:gridCol w="2209800"/>
                <a:gridCol w="1600200"/>
              </a:tblGrid>
              <a:tr h="7530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Warna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Sifat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Pengaruh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Untuk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ruang</a:t>
                      </a:r>
                      <a:r>
                        <a:rPr lang="en-US" sz="2000" dirty="0" smtClean="0"/>
                        <a:t> /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Kerja</a:t>
                      </a:r>
                      <a:endParaRPr lang="en-US" sz="2000" dirty="0"/>
                    </a:p>
                  </a:txBody>
                  <a:tcPr/>
                </a:tc>
              </a:tr>
              <a:tr h="402722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Merah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Kuning</a:t>
                      </a: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20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000" dirty="0" err="1" smtClean="0"/>
                        <a:t>Biru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Dinamis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merangsang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panas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Keanggunan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bebas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hangat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Tenang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tentram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sejuk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Menimbulkan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semangat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kerja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Menimbulkan</a:t>
                      </a:r>
                      <a:r>
                        <a:rPr lang="en-US" sz="2000" dirty="0" smtClean="0"/>
                        <a:t> rasa </a:t>
                      </a:r>
                      <a:r>
                        <a:rPr lang="en-US" sz="2000" dirty="0" err="1" smtClean="0"/>
                        <a:t>gembira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merangsang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urat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syaraf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mata</a:t>
                      </a:r>
                      <a:r>
                        <a:rPr lang="en-US" sz="2000" dirty="0" smtClean="0"/>
                        <a:t>.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Mengurangi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tekanan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atau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ketegangan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Pekerjaan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sepintas</a:t>
                      </a:r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singkat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Gang-gang </a:t>
                      </a:r>
                      <a:r>
                        <a:rPr lang="en-US" sz="2000" dirty="0" err="1" smtClean="0"/>
                        <a:t>jalan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lorong</a:t>
                      </a:r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Berfikir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konsentrasi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semua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terdapat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sekitar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baik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langsung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maupun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secara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langsung</a:t>
            </a:r>
            <a:endParaRPr 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553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9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Dekorasi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Dekorasi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hubungannya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baik,karena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dekorasi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berkaitan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hiasan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tetapi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berkaitan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menagtur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letak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perlengkapan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lainnya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514350" indent="-51435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Musik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28650" indent="-6286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Menurut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pakar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nadanya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lembut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suasana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waktu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membangkitkan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merangsang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/>
          <a:lstStyle/>
          <a:p>
            <a:pPr marL="628650" indent="-62865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11.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Keamanan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28650" indent="-6286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Guna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menjaga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tetap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diperhatikan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keamanan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keamanan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diwujudkan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keberadaannya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dibagi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kategori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982663" indent="-457200" algn="just">
              <a:buFont typeface="+mj-lt"/>
              <a:buAutoNum type="alphaLcPeriod"/>
              <a:tabLst>
                <a:tab pos="982663" algn="l"/>
              </a:tabLst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langsung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berhubungan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seperti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pusat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kursi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meja,dsb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982663" indent="-457200" algn="just">
              <a:buFont typeface="+mj-lt"/>
              <a:buAutoNum type="alphaLcPeriod"/>
              <a:tabLst>
                <a:tab pos="982663" algn="l"/>
              </a:tabLst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umum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seperti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rumah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kantor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sekolah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kota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jalan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perantara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misalnya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sirkulasi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pencahayaan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sedap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warna,dll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514350" indent="-514350" algn="just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8400" y="381000"/>
            <a:ext cx="3886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533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 FISIK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115594" y="1599406"/>
            <a:ext cx="609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048000" y="1905000"/>
            <a:ext cx="2895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TINGKAH LAKUMANUSIA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4007167" y="1555433"/>
            <a:ext cx="914401" cy="38995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3962400"/>
            <a:ext cx="2438400" cy="838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BIOMEKANIK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53000" y="3962400"/>
            <a:ext cx="2971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ANTROPOMETRI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4953000"/>
            <a:ext cx="4191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Mempelajari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segi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kemampuannya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kekuatan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tahan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kecepatan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ketelitian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953000"/>
            <a:ext cx="4191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Mempelajari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segi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fisiknya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dimensi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linier, 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vol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&amp;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berat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92500"/>
          </a:bodyPr>
          <a:lstStyle/>
          <a:p>
            <a:pPr marL="46038" indent="22225" algn="just">
              <a:lnSpc>
                <a:spcPct val="150000"/>
              </a:lnSpc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Perancangan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perlu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dilakukan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agar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dikatakan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atau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sesuai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46038" indent="22225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Perancangan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berdasarkan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individu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ekstrim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11163" algn="just">
              <a:lnSpc>
                <a:spcPct val="150000"/>
              </a:lnSpc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mengharapkan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dirancang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dipakai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sebagian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memakainya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minimal 95%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pemakai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411163" algn="just">
              <a:lnSpc>
                <a:spcPct val="150000"/>
              </a:lnSpc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Perancang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merancang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agar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menampung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dipakai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oleh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semua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mungkin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memerlukannya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Kursi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pengemudi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mobil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diatur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maju-mundur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kemiringan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sandarannya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kursi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permukaan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meja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disesuaikan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3.Perancangan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berdasarkan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rata-rata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pemakainya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apabila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perancangan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didasarkan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ekstrim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mungkin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dilaksanakan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layak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perancangan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Prinsip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berdasarkan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harga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ekstrim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mungkin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dilaksanakan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banyak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rugi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daripada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untungnya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sebagian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kecil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merasa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nyaman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ketika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menggunakan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Sedangkan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jika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tsb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dirancang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berdasarkan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fasilitas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dpt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disesuaikan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layak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mahal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biayanya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B.  KONDISI LINGKUNGAN KERJA YANG MEMPENGARUHI KEGIATAN MANUSIA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Beberapa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faktor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mempengaruhi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terbentuknya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lingkungan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dikaitkan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kemampuan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pegawai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diantaranya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Penerangan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Temperatur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suhu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Kelembaban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Sirkulasi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udara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Kebisingan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Getaran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Mekanis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Bau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sedap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Tata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warna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Dekorasi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Musik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Keamanan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 algn="just">
              <a:buNone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Penerangan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Tempat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Kerja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dasarnya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dibedakan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pPr marL="514350" indent="0">
              <a:buFont typeface="+mj-lt"/>
              <a:buAutoNum type="alphaLcPeriod"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alam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berasal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sinar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manusia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0">
              <a:buFont typeface="+mj-lt"/>
              <a:buAutoNum type="alphaLcPeriod"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buatan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berupa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lampu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0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0">
              <a:buNone/>
            </a:pP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Mengukur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Foot Candle”,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banyaknya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dipancarkan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sumber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cahaya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sebuah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lilin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berukuran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jatuh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benda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berjarak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satu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kaki (30,48 cm)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sebuah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liln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berukuran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biasa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512</Words>
  <Application>Microsoft Office PowerPoint</Application>
  <PresentationFormat>On-screen Show (4:3)</PresentationFormat>
  <Paragraphs>158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ERGONOMIKA  TEMPAT DAN KONDISI LINGKUNGAN KERJA</vt:lpstr>
      <vt:lpstr>A. Tempat Kerja Yang Sesuai Dengan Manusia</vt:lpstr>
      <vt:lpstr>Slide 3</vt:lpstr>
      <vt:lpstr>Slide 4</vt:lpstr>
      <vt:lpstr>Slide 5</vt:lpstr>
      <vt:lpstr>Slide 6</vt:lpstr>
      <vt:lpstr>Slide 7</vt:lpstr>
      <vt:lpstr>B.  KONDISI LINGKUNGAN KERJA YANG MEMPENGARUHI KEGIATAN MANUSIA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ERGONOMIKA  TEMPAT DAN KONDISI LINGKUNGAN KERJA</dc:title>
  <dc:creator>Valued Acer Customer</dc:creator>
  <cp:lastModifiedBy>sony</cp:lastModifiedBy>
  <cp:revision>17</cp:revision>
  <dcterms:created xsi:type="dcterms:W3CDTF">2009-10-28T00:39:58Z</dcterms:created>
  <dcterms:modified xsi:type="dcterms:W3CDTF">2013-11-07T10:28:04Z</dcterms:modified>
</cp:coreProperties>
</file>