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</p:sldIdLst>
  <p:sldSz cx="9144000" cy="6858000" type="screen4x3"/>
  <p:notesSz cx="11788775" cy="7102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1085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677025" y="0"/>
            <a:ext cx="51085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3639E5-8F40-42D3-AC93-9248718E810D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5288"/>
            <a:ext cx="5108575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677025" y="6745288"/>
            <a:ext cx="5108575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FCD45B-9D56-4516-88EB-020643216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108575" cy="355600"/>
          </a:xfrm>
          <a:prstGeom prst="rect">
            <a:avLst/>
          </a:prstGeom>
        </p:spPr>
        <p:txBody>
          <a:bodyPr vert="horz" lIns="107942" tIns="53971" rIns="107942" bIns="5397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677025" y="0"/>
            <a:ext cx="5108575" cy="355600"/>
          </a:xfrm>
          <a:prstGeom prst="rect">
            <a:avLst/>
          </a:prstGeom>
        </p:spPr>
        <p:txBody>
          <a:bodyPr vert="horz" lIns="107942" tIns="53971" rIns="107942" bIns="5397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C70A1BFD-BAFD-4D9B-97BE-F58CD930CCD4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19563" y="533400"/>
            <a:ext cx="3549650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7942" tIns="53971" rIns="107942" bIns="5397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79513" y="3373438"/>
            <a:ext cx="9429750" cy="3195637"/>
          </a:xfrm>
          <a:prstGeom prst="rect">
            <a:avLst/>
          </a:prstGeom>
        </p:spPr>
        <p:txBody>
          <a:bodyPr vert="horz" lIns="107942" tIns="53971" rIns="107942" bIns="5397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875"/>
            <a:ext cx="5108575" cy="354013"/>
          </a:xfrm>
          <a:prstGeom prst="rect">
            <a:avLst/>
          </a:prstGeom>
        </p:spPr>
        <p:txBody>
          <a:bodyPr vert="horz" lIns="107942" tIns="53971" rIns="107942" bIns="5397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677025" y="6746875"/>
            <a:ext cx="5108575" cy="354013"/>
          </a:xfrm>
          <a:prstGeom prst="rect">
            <a:avLst/>
          </a:prstGeom>
        </p:spPr>
        <p:txBody>
          <a:bodyPr vert="horz" lIns="107942" tIns="53971" rIns="107942" bIns="5397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22E870D-5EE1-481B-BD9B-98B79F5C3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0BD1FA-F89B-499A-AE03-90B968D9C1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54F661-DB23-49B8-BD1D-D96695B2347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D23CAF-F719-48B7-904F-88B31E152A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A7DBA-0913-4D53-84EA-833917F436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B3AFBD-FF2A-4E45-A054-2C45F07AA7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FFD20-55FF-48BD-AD82-357B04AA2C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643353-0C09-4B9E-88E2-3D11367AD6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6F6E89-BA0C-49E7-BCDE-DB0142FA2C7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9D1328-DA91-475C-9E3D-A823756DAD5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E83840-8CC6-4296-B29E-A48E2A51EBD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AD2A0A-1499-4AF9-A534-4F94EFA63AB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EA2610-1378-4155-93EE-48A4AD77BEC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85800" y="0"/>
            <a:ext cx="8001000" cy="7950200"/>
            <a:chOff x="685798" y="0"/>
            <a:chExt cx="8001004" cy="7950200"/>
          </a:xfrm>
        </p:grpSpPr>
        <p:sp>
          <p:nvSpPr>
            <p:cNvPr id="5" name="Pie 4"/>
            <p:cNvSpPr/>
            <p:nvPr/>
          </p:nvSpPr>
          <p:spPr>
            <a:xfrm flipH="1" flipV="1">
              <a:off x="1257298" y="5778500"/>
              <a:ext cx="2171701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685798" y="0"/>
              <a:ext cx="8001004" cy="6856413"/>
              <a:chOff x="685798" y="0"/>
              <a:chExt cx="8001004" cy="6856413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685798" y="5880100"/>
                <a:ext cx="1143001" cy="9763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590799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838198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362199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676398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81199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43099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362199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009899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971799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314699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619499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384298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505199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295398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47798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600198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352799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5" name="Freeform 24"/>
              <p:cNvSpPr/>
              <p:nvPr/>
            </p:nvSpPr>
            <p:spPr>
              <a:xfrm flipV="1">
                <a:off x="5486400" y="0"/>
                <a:ext cx="1143001" cy="9763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6" name="Oval 25"/>
              <p:cNvSpPr/>
              <p:nvPr/>
            </p:nvSpPr>
            <p:spPr>
              <a:xfrm flipV="1">
                <a:off x="7391401" y="760413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 flipV="1">
                <a:off x="5638800" y="608013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8" name="Oval 27"/>
              <p:cNvSpPr/>
              <p:nvPr/>
            </p:nvSpPr>
            <p:spPr>
              <a:xfrm flipV="1">
                <a:off x="7162801" y="150813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6477001" y="773113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6781801" y="1166813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6743701" y="862013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7162801" y="1065213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7810502" y="2081213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7772402" y="1776413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8115302" y="1928813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8420102" y="1624013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6184901" y="1243013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305802" y="1395413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6096001" y="1065213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248401" y="1217613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6400801" y="1243013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8153402" y="379413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43" name="Oval 42"/>
          <p:cNvSpPr/>
          <p:nvPr/>
        </p:nvSpPr>
        <p:spPr>
          <a:xfrm>
            <a:off x="8636000" y="6589713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4" name="Oval 43"/>
          <p:cNvSpPr/>
          <p:nvPr/>
        </p:nvSpPr>
        <p:spPr>
          <a:xfrm>
            <a:off x="8788400" y="658971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5" name="Oval 44"/>
          <p:cNvSpPr/>
          <p:nvPr/>
        </p:nvSpPr>
        <p:spPr>
          <a:xfrm>
            <a:off x="8940800" y="6589713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6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450"/>
            <a:ext cx="2133600" cy="2603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65D69E7-A7C8-481E-8BED-49FF0EE643F5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2850"/>
            <a:ext cx="609600" cy="2603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74EBDEC-2EC2-4921-BDE0-3FCE4BDE4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775075" y="2133600"/>
            <a:ext cx="5368925" cy="4724400"/>
            <a:chOff x="0" y="0"/>
            <a:chExt cx="2222500" cy="1955800"/>
          </a:xfrm>
        </p:grpSpPr>
        <p:sp>
          <p:nvSpPr>
            <p:cNvPr id="7" name="Oval 6"/>
            <p:cNvSpPr/>
            <p:nvPr/>
          </p:nvSpPr>
          <p:spPr>
            <a:xfrm>
              <a:off x="686070" y="152468"/>
              <a:ext cx="914104" cy="914153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7"/>
            <p:cNvSpPr/>
            <p:nvPr/>
          </p:nvSpPr>
          <p:spPr>
            <a:xfrm>
              <a:off x="381150" y="1206602"/>
              <a:ext cx="456723" cy="457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686070" y="914153"/>
              <a:ext cx="355521" cy="35554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47955" y="1142855"/>
              <a:ext cx="431751" cy="431774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57380" y="0"/>
              <a:ext cx="761643" cy="761684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714519" y="0"/>
              <a:ext cx="355521" cy="35554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676404" y="228702"/>
              <a:ext cx="431751" cy="43177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2019439" y="304937"/>
              <a:ext cx="203061" cy="20307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1028449" y="1524026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88716" y="1066621"/>
              <a:ext cx="127488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914104" y="1752728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0" y="1244719"/>
              <a:ext cx="126831" cy="126838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152460" y="1092251"/>
              <a:ext cx="126831" cy="126838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304920" y="1066621"/>
              <a:ext cx="126831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1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A7FEE-89F6-4616-9049-1FFC96EB8832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76E47-28A5-493D-84E3-61A7BB8F9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775075" y="2133600"/>
            <a:ext cx="5368925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6070" y="152468"/>
              <a:ext cx="914104" cy="914153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381150" y="1206602"/>
              <a:ext cx="456723" cy="457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6070" y="914153"/>
              <a:ext cx="355521" cy="35554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647955" y="1142855"/>
              <a:ext cx="431751" cy="431774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457380" y="0"/>
              <a:ext cx="761643" cy="761684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19" y="0"/>
              <a:ext cx="355521" cy="35554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4" y="228702"/>
              <a:ext cx="431751" cy="43177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2019439" y="304937"/>
              <a:ext cx="203061" cy="20307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449" y="1524026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716" y="1066621"/>
              <a:ext cx="127488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104" y="1752728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719"/>
              <a:ext cx="126831" cy="126838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60" y="1092251"/>
              <a:ext cx="126831" cy="126838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304920" y="1066621"/>
              <a:ext cx="126831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1B8DA-01A5-42C6-B66B-FCDEB1EA0ABE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2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D7A9B-EA9E-44A5-B6EB-E31F56F57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33A1-B320-410E-B3B5-8C5712F1EEAD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22ED-1A19-4A20-9215-4361A8C1A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E07C4-69A0-40F6-853E-54E6626075BC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E6FE6-FF1E-4DD1-8D18-77929C027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99CC9-34BC-465B-B6A4-0993040B1618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D2382-A052-4743-A0D7-2A058AAEB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4592638" y="2133600"/>
            <a:ext cx="3865562" cy="4171950"/>
            <a:chOff x="0" y="0"/>
            <a:chExt cx="1600200" cy="1727200"/>
          </a:xfrm>
        </p:grpSpPr>
        <p:sp>
          <p:nvSpPr>
            <p:cNvPr id="5" name="Oval 4"/>
            <p:cNvSpPr/>
            <p:nvPr/>
          </p:nvSpPr>
          <p:spPr>
            <a:xfrm>
              <a:off x="686082" y="152477"/>
              <a:ext cx="914118" cy="91420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Oval 5"/>
            <p:cNvSpPr/>
            <p:nvPr/>
          </p:nvSpPr>
          <p:spPr>
            <a:xfrm>
              <a:off x="381157" y="1206674"/>
              <a:ext cx="456730" cy="4567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Oval 6"/>
            <p:cNvSpPr/>
            <p:nvPr/>
          </p:nvSpPr>
          <p:spPr>
            <a:xfrm>
              <a:off x="686082" y="914207"/>
              <a:ext cx="355527" cy="355561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7"/>
            <p:cNvSpPr/>
            <p:nvPr/>
          </p:nvSpPr>
          <p:spPr>
            <a:xfrm>
              <a:off x="647966" y="1142923"/>
              <a:ext cx="431758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457388" y="0"/>
              <a:ext cx="761656" cy="76173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028465" y="1524116"/>
              <a:ext cx="203722" cy="203084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88717" y="1066684"/>
              <a:ext cx="127490" cy="12684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0" y="1244793"/>
              <a:ext cx="126833" cy="126846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52463" y="1092316"/>
              <a:ext cx="126833" cy="126846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304925" y="1066684"/>
              <a:ext cx="126833" cy="12684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15" name="Group 32"/>
          <p:cNvGrpSpPr>
            <a:grpSpLocks/>
          </p:cNvGrpSpPr>
          <p:nvPr/>
        </p:nvGrpSpPr>
        <p:grpSpPr bwMode="auto">
          <a:xfrm>
            <a:off x="609600" y="990600"/>
            <a:ext cx="1179513" cy="1357313"/>
            <a:chOff x="266700" y="914400"/>
            <a:chExt cx="1179761" cy="1356814"/>
          </a:xfrm>
        </p:grpSpPr>
        <p:sp>
          <p:nvSpPr>
            <p:cNvPr id="16" name="Oval 15"/>
            <p:cNvSpPr/>
            <p:nvPr/>
          </p:nvSpPr>
          <p:spPr>
            <a:xfrm>
              <a:off x="555686" y="1380953"/>
              <a:ext cx="890775" cy="890261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7" name="Oval 16"/>
            <p:cNvSpPr/>
            <p:nvPr/>
          </p:nvSpPr>
          <p:spPr>
            <a:xfrm flipV="1">
              <a:off x="304808" y="1219088"/>
              <a:ext cx="355675" cy="35546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8" name="Oval 17"/>
            <p:cNvSpPr/>
            <p:nvPr/>
          </p:nvSpPr>
          <p:spPr>
            <a:xfrm flipV="1">
              <a:off x="266700" y="914400"/>
              <a:ext cx="431891" cy="431641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9" name="Oval 18"/>
            <p:cNvSpPr/>
            <p:nvPr/>
          </p:nvSpPr>
          <p:spPr>
            <a:xfrm flipV="1">
              <a:off x="609672" y="1066744"/>
              <a:ext cx="203243" cy="20312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Ctr="0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FC4CF-2727-4DD9-817C-7E26FC489BE4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15F92-D5C6-46C8-A878-B95FA0965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0D1D5-A68D-4CBC-9C2D-8F4B201D9FCE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7BD9A-FBC9-493F-9233-558643B38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B8D1-B03B-47B1-8F18-83B9D7EAD15F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B6A52-319C-4330-BD86-54A4E7473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316B2-EE19-4F43-AC2E-B2C194A5B115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D7460-6144-4ABF-B26D-BEDB6B19D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6EF85-61C6-4DEE-B907-81A2CE2B0E4A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1716-9632-43D8-A86B-911FBF91F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695825" y="2133600"/>
            <a:ext cx="4448175" cy="4019550"/>
            <a:chOff x="4695702" y="2133600"/>
            <a:chExt cx="4448298" cy="4018808"/>
          </a:xfrm>
        </p:grpSpPr>
        <p:sp>
          <p:nvSpPr>
            <p:cNvPr id="6" name="Oval 5"/>
            <p:cNvSpPr/>
            <p:nvPr/>
          </p:nvSpPr>
          <p:spPr>
            <a:xfrm>
              <a:off x="4695702" y="5047712"/>
              <a:ext cx="1104931" cy="1104696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Oval 6"/>
            <p:cNvSpPr/>
            <p:nvPr/>
          </p:nvSpPr>
          <p:spPr>
            <a:xfrm>
              <a:off x="7065906" y="4571550"/>
              <a:ext cx="858861" cy="8586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7"/>
            <p:cNvSpPr/>
            <p:nvPr/>
          </p:nvSpPr>
          <p:spPr>
            <a:xfrm>
              <a:off x="5340245" y="4895340"/>
              <a:ext cx="1043017" cy="104279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6694420" y="3047831"/>
              <a:ext cx="1839963" cy="184116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7916829" y="2133600"/>
              <a:ext cx="858861" cy="8586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824752" y="2685948"/>
              <a:ext cx="1043016" cy="104279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8653449" y="2870064"/>
              <a:ext cx="490551" cy="4904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6551541" y="5120723"/>
              <a:ext cx="307984" cy="306331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6781735" y="5561967"/>
              <a:ext cx="306396" cy="307918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6705533" y="5181037"/>
              <a:ext cx="306396" cy="307918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7073843" y="5120723"/>
              <a:ext cx="306396" cy="306331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7" name="Oval 16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8" name="Oval 17"/>
          <p:cNvSpPr/>
          <p:nvPr/>
        </p:nvSpPr>
        <p:spPr>
          <a:xfrm>
            <a:off x="3319463" y="5148263"/>
            <a:ext cx="185737" cy="18573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9" name="Oval 18"/>
          <p:cNvSpPr/>
          <p:nvPr/>
        </p:nvSpPr>
        <p:spPr>
          <a:xfrm>
            <a:off x="3225800" y="5103813"/>
            <a:ext cx="185738" cy="18573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lIns="0" rIns="0"/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275E3-C058-468E-9E30-319F50DC8047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4BACA-159D-4B71-9ED2-436EFCCEF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3775075" y="2133600"/>
            <a:ext cx="5368925" cy="4724400"/>
            <a:chOff x="0" y="0"/>
            <a:chExt cx="2222500" cy="1955800"/>
          </a:xfrm>
        </p:grpSpPr>
        <p:sp>
          <p:nvSpPr>
            <p:cNvPr id="6" name="Oval 5"/>
            <p:cNvSpPr/>
            <p:nvPr/>
          </p:nvSpPr>
          <p:spPr>
            <a:xfrm>
              <a:off x="686070" y="152468"/>
              <a:ext cx="914104" cy="914153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Oval 6"/>
            <p:cNvSpPr/>
            <p:nvPr/>
          </p:nvSpPr>
          <p:spPr>
            <a:xfrm>
              <a:off x="381150" y="1206602"/>
              <a:ext cx="456723" cy="457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7"/>
            <p:cNvSpPr/>
            <p:nvPr/>
          </p:nvSpPr>
          <p:spPr>
            <a:xfrm>
              <a:off x="686070" y="914153"/>
              <a:ext cx="355521" cy="35554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647955" y="1142855"/>
              <a:ext cx="431751" cy="431774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57380" y="0"/>
              <a:ext cx="761643" cy="761684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714519" y="0"/>
              <a:ext cx="355521" cy="35554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76404" y="228702"/>
              <a:ext cx="431751" cy="43177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2019439" y="304937"/>
              <a:ext cx="203061" cy="20307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028449" y="1524026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88716" y="1066621"/>
              <a:ext cx="127488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914104" y="1752728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0" y="1244719"/>
              <a:ext cx="126831" cy="126838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152460" y="1092251"/>
              <a:ext cx="126831" cy="126838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304920" y="1066621"/>
              <a:ext cx="126831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FC92-8CA0-4D38-B3D1-F18C692B08C4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07D-76A8-4F54-809C-537FC26D5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825"/>
            <a:ext cx="6629400" cy="422433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450"/>
            <a:ext cx="213360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511CF2-1263-46E5-B55F-4339360FC08B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450"/>
            <a:ext cx="289560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450"/>
            <a:ext cx="213360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305DCF-0B39-427B-94AC-D7824C804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738" y="5568950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4413" y="4733925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1" name="Oval 80"/>
          <p:cNvSpPr/>
          <p:nvPr/>
        </p:nvSpPr>
        <p:spPr>
          <a:xfrm rot="6197586" flipV="1">
            <a:off x="8293100" y="495300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3763" y="4976813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538" y="529590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4" name="Oval 83"/>
          <p:cNvSpPr/>
          <p:nvPr/>
        </p:nvSpPr>
        <p:spPr>
          <a:xfrm rot="6197586" flipV="1">
            <a:off x="200025" y="5915025"/>
            <a:ext cx="215900" cy="2159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8225" y="5767388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038" y="60960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7" name="Oval 86"/>
          <p:cNvSpPr/>
          <p:nvPr/>
        </p:nvSpPr>
        <p:spPr>
          <a:xfrm rot="6197586" flipV="1">
            <a:off x="7639050" y="6462713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425" y="438467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8288" y="6403975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100" y="4338638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1" name="Oval 90"/>
          <p:cNvSpPr/>
          <p:nvPr/>
        </p:nvSpPr>
        <p:spPr>
          <a:xfrm rot="6197586" flipV="1">
            <a:off x="8616950" y="445135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2" name="Oval 91"/>
          <p:cNvSpPr/>
          <p:nvPr/>
        </p:nvSpPr>
        <p:spPr>
          <a:xfrm rot="6197586" flipV="1">
            <a:off x="8558213" y="459422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2888" y="624205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63" y="6196013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7" name="Oval 96"/>
          <p:cNvSpPr/>
          <p:nvPr/>
        </p:nvSpPr>
        <p:spPr>
          <a:xfrm rot="6197586" flipV="1">
            <a:off x="254000" y="6308725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8" name="Oval 97"/>
          <p:cNvSpPr/>
          <p:nvPr/>
        </p:nvSpPr>
        <p:spPr>
          <a:xfrm rot="6197586" flipV="1">
            <a:off x="193675" y="6451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6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9pPr>
    </p:titleStyle>
    <p:bodyStyle>
      <a:lvl1pPr marL="228600" indent="-228600" algn="l" rtl="0" eaLnBrk="0" fontAlgn="base" hangingPunct="0">
        <a:spcBef>
          <a:spcPts val="1800"/>
        </a:spcBef>
        <a:spcAft>
          <a:spcPct val="0"/>
        </a:spcAft>
        <a:buFont typeface="Wingdings" pitchFamily="2" charset="2"/>
        <a:buChar char="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rtl="0" eaLnBrk="0" fontAlgn="base" hangingPunct="0">
        <a:spcBef>
          <a:spcPts val="1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rtl="0" eaLnBrk="0" fontAlgn="base" hangingPunct="0">
        <a:spcBef>
          <a:spcPts val="1000"/>
        </a:spcBef>
        <a:spcAft>
          <a:spcPct val="0"/>
        </a:spcAft>
        <a:buFont typeface="Wingdings" pitchFamily="2" charset="2"/>
        <a:buChar char="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rtl="0" eaLnBrk="0" fontAlgn="base" hangingPunct="0">
        <a:spcBef>
          <a:spcPts val="1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1000"/>
        </a:spcBef>
        <a:spcAft>
          <a:spcPct val="0"/>
        </a:spcAft>
        <a:buFont typeface="Wingdings" pitchFamily="2" charset="2"/>
        <a:buChar char="l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ERGONOMIKA</a:t>
            </a:r>
            <a:endParaRPr lang="en-US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6858000" cy="1752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 DAN PEKERJAANNYA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905000" y="5867400"/>
            <a:ext cx="693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3314700" algn="l"/>
              </a:tabLst>
            </a:pPr>
            <a:r>
              <a:rPr lang="en-US" sz="3600">
                <a:solidFill>
                  <a:srgbClr val="FF0000"/>
                </a:solidFill>
                <a:latin typeface="Comic Sans MS" pitchFamily="66" charset="0"/>
              </a:rPr>
              <a:t>Dwi  Hurriyati, S.Psi., M.Si.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86000"/>
            <a:ext cx="5791200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Mengukur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1952"/>
            <a:ext cx="6629400" cy="4224528"/>
          </a:xfrm>
        </p:spPr>
        <p:txBody>
          <a:bodyPr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Mengukur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aktivitas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adalah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menukur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seberapa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besar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tenaga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dibutuhkan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oleh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seorang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pegawai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melaksanakan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pekerjaannya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umum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kriteria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pengukuran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dibagi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utama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yaitu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</a:t>
            </a:r>
          </a:p>
          <a:p>
            <a:pPr marL="514350" indent="-1714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Kriteria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Fisiologis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68363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68363" indent="-525463" eaLnBrk="1" fontAlgn="auto" hangingPunct="1">
              <a:spcAft>
                <a:spcPts val="0"/>
              </a:spcAft>
              <a:buFont typeface="Wingdings" pitchFamily="2" charset="2"/>
              <a:buAutoNum type="arabicPeriod" startAt="2"/>
              <a:defRPr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Kriteria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Operasional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68363" indent="-525463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Faktor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Faktor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Mempengaruhi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Keberhasilan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</a:t>
            </a:r>
          </a:p>
          <a:p>
            <a:pPr marL="514350" indent="-1714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Faktor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Diri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Faktor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Sosial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Keorganisasian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Faktor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Fisik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pekerjaan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Faktor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Perubahan</a:t>
            </a:r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Mesin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mesin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merupakan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kombinasi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antara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satu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beberapa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“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satu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beberapa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“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mesin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satu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sama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lainnya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saling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berinteraksi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keluaran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berdasarkan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masukan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diberikan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lnSpcReduction="1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Fungsi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manusia-mesin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masing-masing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mempunyai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kelebihan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kekurangan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maksudnya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pekerjaan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yg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lebih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baik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dikerjakan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pekerjaan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lebih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baik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dikerjakan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mesin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Perbandingan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Kekurangan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Kelebihan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Mesin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209800"/>
                <a:gridCol w="3048000"/>
                <a:gridCol w="2438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No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MASALAH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MANUSIA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MESIN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1.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Kecepatan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2.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Keseragmanan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3.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Kegiatan</a:t>
                      </a:r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kompleks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4.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Berfikir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2400"/>
          <a:ext cx="8458200" cy="249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533"/>
                <a:gridCol w="2349500"/>
                <a:gridCol w="2967567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NO.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MASALAH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MANUSIA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MESIN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5.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Ingatan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6. 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Hitung-menghitung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7.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Kemampuan</a:t>
                      </a:r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mendayagunakan</a:t>
                      </a: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>
                        <a:buFontTx/>
                        <a:buNone/>
                      </a:pP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>
                        <a:buFontTx/>
                        <a:buChar char="-"/>
                      </a:pPr>
                      <a:endParaRPr lang="en-US" sz="20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81000"/>
          <a:ext cx="8534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2362200"/>
                <a:gridCol w="31242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MASALAH</a:t>
                      </a:r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MANUSIA</a:t>
                      </a:r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MESIN</a:t>
                      </a:r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8.</a:t>
                      </a:r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Reaksi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terhadap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beban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</a:t>
                      </a:r>
                      <a:r>
                        <a:rPr lang="en-US" sz="24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yg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berlebihan</a:t>
                      </a:r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9.</a:t>
                      </a:r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Mendayagunakan</a:t>
                      </a:r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kepintaran</a:t>
                      </a:r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>
                        <a:buFontTx/>
                        <a:buNone/>
                      </a:pPr>
                      <a:endParaRPr lang="en-US" sz="2400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/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10.</a:t>
                      </a:r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Kecakapan</a:t>
                      </a:r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manipulasi</a:t>
                      </a:r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 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dasar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pembahasan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ergonomika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dikelompokkan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</a:t>
            </a:r>
          </a:p>
          <a:p>
            <a:pPr marL="8572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tentang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display</a:t>
            </a:r>
          </a:p>
          <a:p>
            <a:pPr marL="857250" indent="-51435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Artinya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display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bagian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mengkomunikasikan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keadaannya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kepada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857250" indent="-51435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57250" indent="-514350" algn="just" eaLnBrk="1" fontAlgn="auto" hangingPunct="1">
              <a:spcAft>
                <a:spcPts val="0"/>
              </a:spcAft>
              <a:buFont typeface="Wingdings" pitchFamily="2" charset="2"/>
              <a:buAutoNum type="arabicPeriod" startAt="2"/>
              <a:defRPr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tentang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hasil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proses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pengendaliannya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857250" indent="-51435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hal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diteliti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tentang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kegiatan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bersangkutan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banyak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berhubungan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biomekanik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096000"/>
          </a:xfrm>
        </p:spPr>
        <p:txBody>
          <a:bodyPr/>
          <a:lstStyle/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tentang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Agar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diperoleh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baik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dlm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arti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kemampuan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keterbatasan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maka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ukuran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diharapkan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dpt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Wingdings" pitchFamily="2" charset="2"/>
              <a:buAutoNum type="arabicPeriod" startAt="4"/>
              <a:defRPr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Wingdings" pitchFamily="2" charset="2"/>
              <a:buAutoNum type="arabicPeriod" startAt="4"/>
              <a:defRPr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tentang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fisik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fisik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meliputi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ruangan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fasilitas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biasa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digunakan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o/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serta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kondisi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keduanya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banyak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mempengaruhi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tingkah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laku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B. Display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Penyalur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Informasi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1952"/>
            <a:ext cx="6629400" cy="4224528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Display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merupakan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bagian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perlu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memberi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informasi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kepada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agar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tugasnya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menjadi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lancar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bbles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</Template>
  <TotalTime>279</TotalTime>
  <Words>160</Words>
  <Application>Microsoft Office PowerPoint</Application>
  <PresentationFormat>On-screen Show (4:3)</PresentationFormat>
  <Paragraphs>77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Impact</vt:lpstr>
      <vt:lpstr>Comic Sans MS</vt:lpstr>
      <vt:lpstr>Wingdings</vt:lpstr>
      <vt:lpstr>Calibri</vt:lpstr>
      <vt:lpstr>Bubbles</vt:lpstr>
      <vt:lpstr>ERGONOMIKA</vt:lpstr>
      <vt:lpstr>A. Sistem  Manusia - Mesin</vt:lpstr>
      <vt:lpstr>Slide 3</vt:lpstr>
      <vt:lpstr>Perbandingan Kekurangan dan Kelebihan Antara Manusia dan Mesin</vt:lpstr>
      <vt:lpstr>Slide 5</vt:lpstr>
      <vt:lpstr>Slide 6</vt:lpstr>
      <vt:lpstr>Slide 7</vt:lpstr>
      <vt:lpstr>Slide 8</vt:lpstr>
      <vt:lpstr>B. Display Sebagai Penyalur Informasi </vt:lpstr>
      <vt:lpstr>C. Mengukur Aktivitas Kerja Manusia</vt:lpstr>
      <vt:lpstr>Slide 11</vt:lpstr>
      <vt:lpstr>Slide 12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ERGONOMIKA</dc:title>
  <dc:creator>Valued Acer Customer</dc:creator>
  <cp:lastModifiedBy>sony</cp:lastModifiedBy>
  <cp:revision>18</cp:revision>
  <dcterms:created xsi:type="dcterms:W3CDTF">2009-10-21T01:31:07Z</dcterms:created>
  <dcterms:modified xsi:type="dcterms:W3CDTF">2013-11-07T05:58:23Z</dcterms:modified>
</cp:coreProperties>
</file>