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DF91B4-00E9-448F-A3F7-71F88DBE8CDE}" type="datetimeFigureOut">
              <a:rPr lang="en-US" smtClean="0"/>
              <a:t>22-01-2014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E8C618-5DDB-4C77-9E9E-B8CBED6B3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F91B4-00E9-448F-A3F7-71F88DBE8CDE}" type="datetimeFigureOut">
              <a:rPr lang="en-US" smtClean="0"/>
              <a:t>22-01-2014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8C618-5DDB-4C77-9E9E-B8CBED6B3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F91B4-00E9-448F-A3F7-71F88DBE8CDE}" type="datetimeFigureOut">
              <a:rPr lang="en-US" smtClean="0"/>
              <a:t>22-01-2014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8C618-5DDB-4C77-9E9E-B8CBED6B3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F91B4-00E9-448F-A3F7-71F88DBE8CDE}" type="datetimeFigureOut">
              <a:rPr lang="en-US" smtClean="0"/>
              <a:t>22-01-2014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8C618-5DDB-4C77-9E9E-B8CBED6B35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F91B4-00E9-448F-A3F7-71F88DBE8CDE}" type="datetimeFigureOut">
              <a:rPr lang="en-US" smtClean="0"/>
              <a:t>22-01-2014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8C618-5DDB-4C77-9E9E-B8CBED6B35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F91B4-00E9-448F-A3F7-71F88DBE8CDE}" type="datetimeFigureOut">
              <a:rPr lang="en-US" smtClean="0"/>
              <a:t>22-01-2014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8C618-5DDB-4C77-9E9E-B8CBED6B3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F91B4-00E9-448F-A3F7-71F88DBE8CDE}" type="datetimeFigureOut">
              <a:rPr lang="en-US" smtClean="0"/>
              <a:t>22-01-2014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8C618-5DDB-4C77-9E9E-B8CBED6B35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F91B4-00E9-448F-A3F7-71F88DBE8CDE}" type="datetimeFigureOut">
              <a:rPr lang="en-US" smtClean="0"/>
              <a:t>22-01-2014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8C618-5DDB-4C77-9E9E-B8CBED6B352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F91B4-00E9-448F-A3F7-71F88DBE8CDE}" type="datetimeFigureOut">
              <a:rPr lang="en-US" smtClean="0"/>
              <a:t>22-01-2014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8C618-5DDB-4C77-9E9E-B8CBED6B3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3DF91B4-00E9-448F-A3F7-71F88DBE8CDE}" type="datetimeFigureOut">
              <a:rPr lang="en-US" smtClean="0"/>
              <a:t>22-01-2014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8C618-5DDB-4C77-9E9E-B8CBED6B35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DF91B4-00E9-448F-A3F7-71F88DBE8CDE}" type="datetimeFigureOut">
              <a:rPr lang="en-US" smtClean="0"/>
              <a:t>22-01-2014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E8C618-5DDB-4C77-9E9E-B8CBED6B352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3DF91B4-00E9-448F-A3F7-71F88DBE8CDE}" type="datetimeFigureOut">
              <a:rPr lang="en-US" smtClean="0"/>
              <a:t>22-01-2014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AE8C618-5DDB-4C77-9E9E-B8CBED6B35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: </a:t>
            </a:r>
            <a:r>
              <a:rPr lang="en-US" dirty="0" err="1" smtClean="0"/>
              <a:t>Nyimas</a:t>
            </a:r>
            <a:r>
              <a:rPr lang="en-US" dirty="0" smtClean="0"/>
              <a:t> </a:t>
            </a:r>
            <a:r>
              <a:rPr lang="en-US" dirty="0" err="1" smtClean="0"/>
              <a:t>sopiah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24219" t="30000" r="17969" b="32667"/>
          <a:stretch>
            <a:fillRect/>
          </a:stretch>
        </p:blipFill>
        <p:spPr bwMode="auto">
          <a:xfrm>
            <a:off x="609600" y="1600200"/>
            <a:ext cx="8256814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Bentuk-bentuk</a:t>
            </a:r>
            <a:r>
              <a:rPr lang="en-US" dirty="0" smtClean="0"/>
              <a:t> SQL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 l="32812" t="18000" r="26563" b="14000"/>
          <a:stretch>
            <a:fillRect/>
          </a:stretch>
        </p:blipFill>
        <p:spPr bwMode="auto">
          <a:xfrm>
            <a:off x="533400" y="1143000"/>
            <a:ext cx="5562600" cy="5455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program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33594" t="18000" r="27344" b="26000"/>
          <a:stretch>
            <a:fillRect/>
          </a:stretch>
        </p:blipFill>
        <p:spPr bwMode="auto">
          <a:xfrm>
            <a:off x="533400" y="1219200"/>
            <a:ext cx="5943600" cy="4992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32812" t="26000" r="26563" b="27333"/>
          <a:stretch>
            <a:fillRect/>
          </a:stretch>
        </p:blipFill>
        <p:spPr bwMode="auto">
          <a:xfrm>
            <a:off x="381000" y="1523999"/>
            <a:ext cx="5791200" cy="3897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32813" t="30000" r="27344" b="18000"/>
          <a:stretch>
            <a:fillRect/>
          </a:stretch>
        </p:blipFill>
        <p:spPr bwMode="auto">
          <a:xfrm>
            <a:off x="381000" y="1523999"/>
            <a:ext cx="6324600" cy="4836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program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l="32031" t="39333" r="27344" b="20667"/>
          <a:stretch>
            <a:fillRect/>
          </a:stretch>
        </p:blipFill>
        <p:spPr bwMode="auto">
          <a:xfrm>
            <a:off x="381000" y="1600199"/>
            <a:ext cx="8077200" cy="465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</TotalTime>
  <Words>12</Words>
  <Application>Microsoft Office PowerPoint</Application>
  <PresentationFormat>On-screen Show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SQL</vt:lpstr>
      <vt:lpstr>Definisi</vt:lpstr>
      <vt:lpstr>Bentuk-bentuk SQL</vt:lpstr>
      <vt:lpstr>Contoh program</vt:lpstr>
      <vt:lpstr>Slide 5</vt:lpstr>
      <vt:lpstr>Slide 6</vt:lpstr>
      <vt:lpstr>Proses program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</dc:title>
  <dc:creator>SAMSUNG NC108P</dc:creator>
  <cp:lastModifiedBy>SAMSUNG NC108P</cp:lastModifiedBy>
  <cp:revision>1</cp:revision>
  <dcterms:created xsi:type="dcterms:W3CDTF">2014-01-22T02:02:53Z</dcterms:created>
  <dcterms:modified xsi:type="dcterms:W3CDTF">2014-01-22T02:07:48Z</dcterms:modified>
</cp:coreProperties>
</file>