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9B98-0BD6-4531-B1FD-19409EA78B47}" type="datetimeFigureOut">
              <a:rPr lang="en-US" smtClean="0"/>
              <a:pPr/>
              <a:t>12-12-2013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834B-3051-422D-9AF7-73B498A6E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Nyimas</a:t>
            </a:r>
            <a:r>
              <a:rPr lang="en-US" dirty="0" smtClean="0"/>
              <a:t> </a:t>
            </a:r>
            <a:r>
              <a:rPr lang="en-US" dirty="0" err="1" smtClean="0"/>
              <a:t>Sopiah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2813" t="16667" r="28906" b="12667"/>
          <a:stretch>
            <a:fillRect/>
          </a:stretch>
        </p:blipFill>
        <p:spPr bwMode="auto">
          <a:xfrm>
            <a:off x="533400" y="609599"/>
            <a:ext cx="7162800" cy="593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5156" t="14000" r="29688" b="8667"/>
          <a:stretch>
            <a:fillRect/>
          </a:stretch>
        </p:blipFill>
        <p:spPr bwMode="auto">
          <a:xfrm>
            <a:off x="533400" y="457200"/>
            <a:ext cx="7239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7500" t="19333" r="29688" b="20667"/>
          <a:stretch>
            <a:fillRect/>
          </a:stretch>
        </p:blipFill>
        <p:spPr bwMode="auto">
          <a:xfrm>
            <a:off x="457200" y="533400"/>
            <a:ext cx="533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7500" t="39333" r="29688" b="16667"/>
          <a:stretch>
            <a:fillRect/>
          </a:stretch>
        </p:blipFill>
        <p:spPr bwMode="auto">
          <a:xfrm>
            <a:off x="838200" y="457200"/>
            <a:ext cx="6553200" cy="514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3438" t="14000" r="16406" b="7333"/>
          <a:stretch>
            <a:fillRect/>
          </a:stretch>
        </p:blipFill>
        <p:spPr bwMode="auto">
          <a:xfrm>
            <a:off x="533400" y="381000"/>
            <a:ext cx="7391400" cy="56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0469" t="19333" r="25000" b="14000"/>
          <a:stretch>
            <a:fillRect/>
          </a:stretch>
        </p:blipFill>
        <p:spPr bwMode="auto">
          <a:xfrm>
            <a:off x="381000" y="381000"/>
            <a:ext cx="7239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9687" t="27333" r="24219" b="17942"/>
          <a:stretch>
            <a:fillRect/>
          </a:stretch>
        </p:blipFill>
        <p:spPr bwMode="auto">
          <a:xfrm>
            <a:off x="381000" y="7620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0469" t="18000" r="26562" b="15333"/>
          <a:stretch>
            <a:fillRect/>
          </a:stretch>
        </p:blipFill>
        <p:spPr bwMode="auto">
          <a:xfrm>
            <a:off x="533400" y="457200"/>
            <a:ext cx="6477000" cy="588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0469" t="15333" r="24219" b="36667"/>
          <a:stretch>
            <a:fillRect/>
          </a:stretch>
        </p:blipFill>
        <p:spPr bwMode="auto">
          <a:xfrm>
            <a:off x="914400" y="1142999"/>
            <a:ext cx="7010400" cy="435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4219" t="22000" r="38281" b="15333"/>
          <a:stretch>
            <a:fillRect/>
          </a:stretch>
        </p:blipFill>
        <p:spPr bwMode="auto">
          <a:xfrm>
            <a:off x="457200" y="1600200"/>
            <a:ext cx="48768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form yang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form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lain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terintegrasi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5000" t="14000" r="17188" b="16667"/>
          <a:stretch>
            <a:fillRect/>
          </a:stretch>
        </p:blipFill>
        <p:spPr bwMode="auto">
          <a:xfrm>
            <a:off x="457200" y="1142999"/>
            <a:ext cx="7010400" cy="49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l="27344" t="15333" r="35156" b="7333"/>
          <a:stretch>
            <a:fillRect/>
          </a:stretch>
        </p:blipFill>
        <p:spPr bwMode="auto">
          <a:xfrm>
            <a:off x="457200" y="609599"/>
            <a:ext cx="48006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7344" t="14000" r="14062" b="10000"/>
          <a:stretch>
            <a:fillRect/>
          </a:stretch>
        </p:blipFill>
        <p:spPr bwMode="auto">
          <a:xfrm>
            <a:off x="533400" y="762000"/>
            <a:ext cx="7086600" cy="5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5781" t="16667" r="54688" b="7333"/>
          <a:stretch>
            <a:fillRect/>
          </a:stretch>
        </p:blipFill>
        <p:spPr bwMode="auto">
          <a:xfrm>
            <a:off x="609600" y="609600"/>
            <a:ext cx="2590800" cy="59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5781" t="15333" r="40625" b="22000"/>
          <a:stretch>
            <a:fillRect/>
          </a:stretch>
        </p:blipFill>
        <p:spPr bwMode="auto">
          <a:xfrm>
            <a:off x="457200" y="914399"/>
            <a:ext cx="4800600" cy="52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5781" t="24667" r="57813" b="32667"/>
          <a:stretch>
            <a:fillRect/>
          </a:stretch>
        </p:blipFill>
        <p:spPr bwMode="auto">
          <a:xfrm>
            <a:off x="762000" y="990600"/>
            <a:ext cx="3124200" cy="476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219" t="15333" r="17187" b="7333"/>
          <a:stretch>
            <a:fillRect/>
          </a:stretch>
        </p:blipFill>
        <p:spPr bwMode="auto">
          <a:xfrm>
            <a:off x="457200" y="838200"/>
            <a:ext cx="7543800" cy="583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38" t="27333" r="29687" b="14000"/>
          <a:stretch>
            <a:fillRect/>
          </a:stretch>
        </p:blipFill>
        <p:spPr bwMode="auto">
          <a:xfrm>
            <a:off x="838200" y="1143000"/>
            <a:ext cx="6324600" cy="463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2031" t="15333" r="24219" b="9781"/>
          <a:stretch>
            <a:fillRect/>
          </a:stretch>
        </p:blipFill>
        <p:spPr bwMode="auto">
          <a:xfrm>
            <a:off x="685800" y="381000"/>
            <a:ext cx="7467600" cy="603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1250" t="35333" r="27344" b="22000"/>
          <a:stretch>
            <a:fillRect/>
          </a:stretch>
        </p:blipFill>
        <p:spPr bwMode="auto">
          <a:xfrm>
            <a:off x="685800" y="762000"/>
            <a:ext cx="70675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031" t="24667" r="21094" b="10000"/>
          <a:stretch>
            <a:fillRect/>
          </a:stretch>
        </p:blipFill>
        <p:spPr bwMode="auto">
          <a:xfrm>
            <a:off x="457200" y="990600"/>
            <a:ext cx="6858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orm Customer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2813" t="15333" r="27344" b="7333"/>
          <a:stretch>
            <a:fillRect/>
          </a:stretch>
        </p:blipFill>
        <p:spPr bwMode="auto">
          <a:xfrm>
            <a:off x="1524000" y="1051859"/>
            <a:ext cx="6400800" cy="580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2812" t="43333" r="27344" b="48667"/>
          <a:stretch>
            <a:fillRect/>
          </a:stretch>
        </p:blipFill>
        <p:spPr bwMode="auto">
          <a:xfrm>
            <a:off x="304800" y="457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9844" t="19333" r="31250" b="35333"/>
          <a:stretch>
            <a:fillRect/>
          </a:stretch>
        </p:blipFill>
        <p:spPr bwMode="auto">
          <a:xfrm>
            <a:off x="1295400" y="1600199"/>
            <a:ext cx="4724400" cy="434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38</Words>
  <Application>Microsoft Office PowerPoint</Application>
  <PresentationFormat>On-screen Show (4:3)</PresentationFormat>
  <Paragraphs>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MENU</vt:lpstr>
      <vt:lpstr>Desain Menu</vt:lpstr>
      <vt:lpstr>Latihan </vt:lpstr>
      <vt:lpstr>Slide 4</vt:lpstr>
      <vt:lpstr>Slide 5</vt:lpstr>
      <vt:lpstr>Slide 6</vt:lpstr>
      <vt:lpstr>Koneksi Antar Form</vt:lpstr>
      <vt:lpstr>Membuat Form Customer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Listing Program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</dc:title>
  <dc:creator>SAMSUNG NC108P</dc:creator>
  <cp:lastModifiedBy>SAMSUNG NC108P</cp:lastModifiedBy>
  <cp:revision>10</cp:revision>
  <dcterms:created xsi:type="dcterms:W3CDTF">2013-12-11T02:19:09Z</dcterms:created>
  <dcterms:modified xsi:type="dcterms:W3CDTF">2013-12-12T04:33:50Z</dcterms:modified>
</cp:coreProperties>
</file>