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3456505-1E0E-4FFF-8D4E-E263B409E1FB}" type="datetimeFigureOut">
              <a:rPr lang="id-ID" smtClean="0"/>
              <a:t>19/11/2013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5C1B11-03B5-408E-80CE-374FF2241339}"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3456505-1E0E-4FFF-8D4E-E263B409E1FB}" type="datetimeFigureOut">
              <a:rPr lang="id-ID" smtClean="0"/>
              <a:t>19/11/2013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5C1B11-03B5-408E-80CE-374FF224133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3456505-1E0E-4FFF-8D4E-E263B409E1FB}" type="datetimeFigureOut">
              <a:rPr lang="id-ID" smtClean="0"/>
              <a:t>19/11/2013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5C1B11-03B5-408E-80CE-374FF224133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3456505-1E0E-4FFF-8D4E-E263B409E1FB}" type="datetimeFigureOut">
              <a:rPr lang="id-ID" smtClean="0"/>
              <a:t>19/11/2013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5C1B11-03B5-408E-80CE-374FF2241339}"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56505-1E0E-4FFF-8D4E-E263B409E1FB}" type="datetimeFigureOut">
              <a:rPr lang="id-ID" smtClean="0"/>
              <a:t>19/11/2013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85C1B11-03B5-408E-80CE-374FF2241339}"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3456505-1E0E-4FFF-8D4E-E263B409E1FB}" type="datetimeFigureOut">
              <a:rPr lang="id-ID" smtClean="0"/>
              <a:t>19/11/2013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85C1B11-03B5-408E-80CE-374FF2241339}"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3456505-1E0E-4FFF-8D4E-E263B409E1FB}" type="datetimeFigureOut">
              <a:rPr lang="id-ID" smtClean="0"/>
              <a:t>19/11/2013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85C1B11-03B5-408E-80CE-374FF2241339}"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3456505-1E0E-4FFF-8D4E-E263B409E1FB}" type="datetimeFigureOut">
              <a:rPr lang="id-ID" smtClean="0"/>
              <a:t>19/11/2013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85C1B11-03B5-408E-80CE-374FF224133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56505-1E0E-4FFF-8D4E-E263B409E1FB}" type="datetimeFigureOut">
              <a:rPr lang="id-ID" smtClean="0"/>
              <a:t>19/11/2013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85C1B11-03B5-408E-80CE-374FF224133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56505-1E0E-4FFF-8D4E-E263B409E1FB}" type="datetimeFigureOut">
              <a:rPr lang="id-ID" smtClean="0"/>
              <a:t>19/11/2013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85C1B11-03B5-408E-80CE-374FF2241339}"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56505-1E0E-4FFF-8D4E-E263B409E1FB}" type="datetimeFigureOut">
              <a:rPr lang="id-ID" smtClean="0"/>
              <a:t>19/11/2013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85C1B11-03B5-408E-80CE-374FF2241339}"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56505-1E0E-4FFF-8D4E-E263B409E1FB}" type="datetimeFigureOut">
              <a:rPr lang="id-ID" smtClean="0"/>
              <a:t>19/11/2013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C1B11-03B5-408E-80CE-374FF2241339}"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Bab 3</a:t>
            </a:r>
            <a:br>
              <a:rPr lang="id-ID" dirty="0" smtClean="0"/>
            </a:br>
            <a:r>
              <a:rPr lang="id-ID" dirty="0" smtClean="0"/>
              <a:t>Kecerdasan emosi</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Kecerdasan Emosi atau Emotional Quotation (EQ) meliputi kemampuan mengungkapkan perasaan, kesadaran serta pemahaman tentang emosi dan kemampuan untuk mengatur dan mengendalikannya.</a:t>
            </a:r>
          </a:p>
          <a:p>
            <a:r>
              <a:rPr lang="id-ID" dirty="0" smtClean="0"/>
              <a:t>Kecerdasan emosi dapat juga diartikan sebagai kemampuan Mental yang membantu kita mengendalikan dan memahami perasaan-perasaan kita dan orang lain yang menuntun kepada kemampuan untuk mengatur perasaan-perasaan tersebut.</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a:t>A</a:t>
            </a:r>
            <a:r>
              <a:rPr lang="id-ID" dirty="0" smtClean="0"/>
              <a:t>da 5 unsur yang membangun kecerdasan emosi, yaitu:</a:t>
            </a:r>
            <a:br>
              <a:rPr lang="id-ID" dirty="0" smtClean="0"/>
            </a:br>
            <a:r>
              <a:rPr lang="id-ID" dirty="0" smtClean="0"/>
              <a:t>1. Memahami emosi-emosi sendiri</a:t>
            </a:r>
            <a:br>
              <a:rPr lang="id-ID" dirty="0" smtClean="0"/>
            </a:br>
            <a:r>
              <a:rPr lang="id-ID" dirty="0" smtClean="0"/>
              <a:t>2. Mampu mengelola emosi-emosi sendiri</a:t>
            </a:r>
            <a:br>
              <a:rPr lang="id-ID" dirty="0" smtClean="0"/>
            </a:br>
            <a:r>
              <a:rPr lang="id-ID" dirty="0" smtClean="0"/>
              <a:t>3. Memotivasi diri sendiri</a:t>
            </a:r>
            <a:br>
              <a:rPr lang="id-ID" dirty="0" smtClean="0"/>
            </a:br>
            <a:r>
              <a:rPr lang="id-ID" dirty="0" smtClean="0"/>
              <a:t>4. Memahami emosi-emosi orang lain</a:t>
            </a:r>
            <a:br>
              <a:rPr lang="id-ID" dirty="0" smtClean="0"/>
            </a:br>
            <a:r>
              <a:rPr lang="id-ID" dirty="0" smtClean="0"/>
              <a:t>5. Mampu membina hubungan sosial </a:t>
            </a:r>
          </a:p>
          <a:p>
            <a:r>
              <a:rPr lang="id-ID" dirty="0" smtClean="0"/>
              <a:t>Sejauh mana kecerdasan emosi anda? Untuk mengetahuinya, kelima unsur diatas dapat dijadikan barometer untuk mengukur apakah anda termasuk orang yang cerdas secara emosi.</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Berikut ini adalah hal-hal spesifik yang perlu dipahami dan dimiliki oleh orang-orang yang cerdas secara emosi:</a:t>
            </a:r>
          </a:p>
          <a:p>
            <a:r>
              <a:rPr lang="id-ID" b="1" dirty="0" smtClean="0"/>
              <a:t>Mengatasi Stress</a:t>
            </a:r>
            <a:r>
              <a:rPr lang="id-ID" dirty="0" smtClean="0"/>
              <a:t/>
            </a:r>
            <a:br>
              <a:rPr lang="id-ID" dirty="0" smtClean="0"/>
            </a:br>
            <a:r>
              <a:rPr lang="id-ID" dirty="0" smtClean="0"/>
              <a:t>Stress merupakan tekanan yang timbul akibat beban hidup. Stress dapat dialami oleh siapa saja. Toleransi terhadap stress merupakan kemampuan untuk bertahan terhadap peristiwa-peristiwa buruk dan situasi penuh tekanan tanpa menjadi hancur. Ini berarti mengelola stress dengan positif dan merubahnya menjadi pengaruh yang baik.</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smtClean="0"/>
              <a:t>Mengendalikan Dorongan Hati</a:t>
            </a:r>
            <a:r>
              <a:rPr lang="id-ID" dirty="0" smtClean="0"/>
              <a:t/>
            </a:r>
            <a:br>
              <a:rPr lang="id-ID" dirty="0" smtClean="0"/>
            </a:br>
            <a:r>
              <a:rPr lang="id-ID" dirty="0" smtClean="0"/>
              <a:t>Merupakan karakteristik emosi untuk menunda kesenangan sesaat untuk mendapatkan hasil yang lebih baik. Hal ini sering juga disebut “menahan diri”.</a:t>
            </a:r>
            <a:br>
              <a:rPr lang="id-ID" dirty="0" smtClean="0"/>
            </a:br>
            <a:r>
              <a:rPr lang="id-ID" dirty="0" smtClean="0"/>
              <a:t>Orang yang cerdas secara emosi tidak memakai prinsip “harus memiliki segalanya saat itu juga”. Mengendalikan dorongan hati merupakan salah satu seni bersabar dan menukar rasa sakit atau kesulitan saat ini dengan kesenangan yang jauh lebih besar dimasa yang akan datang. Kecerdasan emosi penuh dengan perhitungan.</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b="1" dirty="0" smtClean="0"/>
              <a:t>Mengelola Suasana Hati</a:t>
            </a:r>
            <a:r>
              <a:rPr lang="id-ID" dirty="0" smtClean="0"/>
              <a:t/>
            </a:r>
            <a:br>
              <a:rPr lang="id-ID" dirty="0" smtClean="0"/>
            </a:br>
            <a:r>
              <a:rPr lang="id-ID" dirty="0" smtClean="0"/>
              <a:t>Merupakan kemampuan emosionil yang meliputi kecakapan untuk tetap tenang dalam suasana apapun, menghilangkan gelisahan yang timbul, mengatasi kesedihan atau berdamai dengan sesuatu yang menjengkelkan. </a:t>
            </a:r>
          </a:p>
          <a:p>
            <a:r>
              <a:rPr lang="id-ID" dirty="0" smtClean="0"/>
              <a:t>Orang yang cerdas secara emosi tidak berada dibawah kekuasaan emosi. Mereka akan cepat kembali bersemangat apapun situasi yang menghadang dan tahu cara menenangkan diri.</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smtClean="0"/>
              <a:t>Memotivasi Diri</a:t>
            </a:r>
            <a:r>
              <a:rPr lang="id-ID" dirty="0" smtClean="0"/>
              <a:t/>
            </a:r>
            <a:br>
              <a:rPr lang="id-ID" dirty="0" smtClean="0"/>
            </a:br>
            <a:r>
              <a:rPr lang="id-ID" dirty="0" smtClean="0"/>
              <a:t>Orang dengan keterampilan ini cenderung sangat produktif dan efektif dalam hal apapun yang mereka hadapi. Ada banyak cara untuk memotivasi diri sendiri antra lain dengan banyak membaca buku atau artikel-artikel positif, “selftalk”, tetap fokus pada impian-impian, evaluasi diri dan sebagainya.</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b="1" dirty="0" smtClean="0"/>
              <a:t>Memahami Orang lain</a:t>
            </a:r>
            <a:r>
              <a:rPr lang="id-ID" dirty="0" smtClean="0"/>
              <a:t/>
            </a:r>
            <a:br>
              <a:rPr lang="id-ID" dirty="0" smtClean="0"/>
            </a:br>
            <a:r>
              <a:rPr lang="id-ID" sz="3300" dirty="0" smtClean="0"/>
              <a:t>Menyadari dan menghargai perasaan-perasaan orang lain adalah hal terpenting dalam kecerdasan emosi. Hal ini juga biasa disebut dengan empati.</a:t>
            </a:r>
            <a:br>
              <a:rPr lang="id-ID" sz="3300" dirty="0" smtClean="0"/>
            </a:br>
            <a:r>
              <a:rPr lang="id-ID" sz="3300" dirty="0" smtClean="0"/>
              <a:t>Empati bisa juga berarti melihat dunia dari mata orang lain. Ini berarti juga dapat membaca dan memahami emosi-emosi orang lain.</a:t>
            </a:r>
            <a:br>
              <a:rPr lang="id-ID" sz="3300" dirty="0" smtClean="0"/>
            </a:br>
            <a:r>
              <a:rPr lang="id-ID" sz="3300" dirty="0" smtClean="0"/>
              <a:t>Memahami perasaan orang lain tidak harus mendikte tindakan kita. Menjadi pendengar yang baik tidak berarti harus setuju dengan apapun yang kita dengar.</a:t>
            </a:r>
            <a:br>
              <a:rPr lang="id-ID" sz="3300" dirty="0" smtClean="0"/>
            </a:br>
            <a:endParaRPr lang="id-ID" sz="33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b="1" dirty="0" smtClean="0"/>
              <a:t>Kemampuan Sosial</a:t>
            </a:r>
            <a:r>
              <a:rPr lang="id-ID" dirty="0" smtClean="0"/>
              <a:t/>
            </a:r>
            <a:br>
              <a:rPr lang="id-ID" dirty="0" smtClean="0"/>
            </a:br>
            <a:r>
              <a:rPr lang="id-ID" dirty="0" smtClean="0"/>
              <a:t>Memiliki perhatian mendasar terhadap orang lain. Orang yang mempunyai kemampuan sosial dapat bergaul dengan siapa saja, menyenangkan dan tenggang rasa terhadap orang lain ynag berbeda dengan dirinya.</a:t>
            </a:r>
          </a:p>
          <a:p>
            <a:r>
              <a:rPr lang="id-ID" dirty="0" smtClean="0"/>
              <a:t>Tingkah laku seperti itu memerlukan harga diri yang tinggi, yaitu: menerima diri sendiri apa adanya, tidak perlu membuktikan apapun (baik pada diri sendiri maupun orang lain), bahagia dan puas pada diri sendiri apapun keadaannya.</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97</Words>
  <Application>Microsoft Office PowerPoint</Application>
  <PresentationFormat>On-screen Show (4:3)</PresentationFormat>
  <Paragraphs>14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Bab 3 Kecerdasan emosi</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3 Kecerdasan emosi</dc:title>
  <dc:creator>ubd</dc:creator>
  <cp:lastModifiedBy>ubd</cp:lastModifiedBy>
  <cp:revision>1</cp:revision>
  <dcterms:created xsi:type="dcterms:W3CDTF">2013-11-19T02:35:29Z</dcterms:created>
  <dcterms:modified xsi:type="dcterms:W3CDTF">2013-11-19T02:51:52Z</dcterms:modified>
</cp:coreProperties>
</file>